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3" r:id="rId1"/>
  </p:sldMasterIdLst>
  <p:notesMasterIdLst>
    <p:notesMasterId r:id="rId20"/>
  </p:notesMasterIdLst>
  <p:handoutMasterIdLst>
    <p:handoutMasterId r:id="rId21"/>
  </p:handoutMasterIdLst>
  <p:sldIdLst>
    <p:sldId id="283" r:id="rId2"/>
    <p:sldId id="300" r:id="rId3"/>
    <p:sldId id="306" r:id="rId4"/>
    <p:sldId id="299" r:id="rId5"/>
    <p:sldId id="307" r:id="rId6"/>
    <p:sldId id="319" r:id="rId7"/>
    <p:sldId id="310" r:id="rId8"/>
    <p:sldId id="321" r:id="rId9"/>
    <p:sldId id="322" r:id="rId10"/>
    <p:sldId id="301" r:id="rId11"/>
    <p:sldId id="312" r:id="rId12"/>
    <p:sldId id="316" r:id="rId13"/>
    <p:sldId id="317" r:id="rId14"/>
    <p:sldId id="311" r:id="rId15"/>
    <p:sldId id="315" r:id="rId16"/>
    <p:sldId id="314" r:id="rId17"/>
    <p:sldId id="313" r:id="rId18"/>
    <p:sldId id="323" r:id="rId19"/>
  </p:sldIdLst>
  <p:sldSz cx="12192000" cy="6858000"/>
  <p:notesSz cx="6805613" cy="9944100"/>
  <p:embeddedFontLst>
    <p:embeddedFont>
      <p:font typeface="Calibri" panose="020F050202020403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
      <p:font typeface="Roboto Condensed" panose="020B0604020202020204" charset="0"/>
      <p:regular r:id="rId30"/>
      <p:bold r:id="rId31"/>
      <p:italic r:id="rId32"/>
      <p:boldItalic r:id="rId33"/>
    </p:embeddedFont>
    <p:embeddedFont>
      <p:font typeface="Roboto Condensed Light" panose="020B0604020202020204" charset="0"/>
      <p:regular r:id="rId34"/>
      <p:bold r:id="rId35"/>
      <p:italic r:id="rId36"/>
      <p:boldItalic r:id="rId37"/>
    </p:embeddedFont>
    <p:embeddedFont>
      <p:font typeface="Segoe UI Semilight" panose="020B0402040204020203" pitchFamily="34" charset="0"/>
      <p:regular r:id="rId38"/>
      <p:italic r:id="rId39"/>
    </p:embeddedFont>
  </p:embeddedFontLst>
  <p:custDataLst>
    <p:tags r:id="rId40"/>
  </p:custDataLst>
  <p:defaultTextStyle>
    <a:defPPr>
      <a:defRPr lang="da-DK"/>
    </a:defPPr>
    <a:lvl1pPr marL="0" algn="l" defTabSz="1091563" rtl="0" eaLnBrk="1" latinLnBrk="0" hangingPunct="1">
      <a:defRPr sz="2133" kern="1200">
        <a:solidFill>
          <a:schemeClr val="tx1"/>
        </a:solidFill>
        <a:latin typeface="+mn-lt"/>
        <a:ea typeface="+mn-ea"/>
        <a:cs typeface="+mn-cs"/>
      </a:defRPr>
    </a:lvl1pPr>
    <a:lvl2pPr marL="545781" algn="l" defTabSz="1091563" rtl="0" eaLnBrk="1" latinLnBrk="0" hangingPunct="1">
      <a:defRPr sz="2133" kern="1200">
        <a:solidFill>
          <a:schemeClr val="tx1"/>
        </a:solidFill>
        <a:latin typeface="+mn-lt"/>
        <a:ea typeface="+mn-ea"/>
        <a:cs typeface="+mn-cs"/>
      </a:defRPr>
    </a:lvl2pPr>
    <a:lvl3pPr marL="1091563" algn="l" defTabSz="1091563" rtl="0" eaLnBrk="1" latinLnBrk="0" hangingPunct="1">
      <a:defRPr sz="2133" kern="1200">
        <a:solidFill>
          <a:schemeClr val="tx1"/>
        </a:solidFill>
        <a:latin typeface="+mn-lt"/>
        <a:ea typeface="+mn-ea"/>
        <a:cs typeface="+mn-cs"/>
      </a:defRPr>
    </a:lvl3pPr>
    <a:lvl4pPr marL="1637344" algn="l" defTabSz="1091563" rtl="0" eaLnBrk="1" latinLnBrk="0" hangingPunct="1">
      <a:defRPr sz="2133" kern="1200">
        <a:solidFill>
          <a:schemeClr val="tx1"/>
        </a:solidFill>
        <a:latin typeface="+mn-lt"/>
        <a:ea typeface="+mn-ea"/>
        <a:cs typeface="+mn-cs"/>
      </a:defRPr>
    </a:lvl4pPr>
    <a:lvl5pPr marL="2183128" algn="l" defTabSz="1091563" rtl="0" eaLnBrk="1" latinLnBrk="0" hangingPunct="1">
      <a:defRPr sz="2133" kern="1200">
        <a:solidFill>
          <a:schemeClr val="tx1"/>
        </a:solidFill>
        <a:latin typeface="+mn-lt"/>
        <a:ea typeface="+mn-ea"/>
        <a:cs typeface="+mn-cs"/>
      </a:defRPr>
    </a:lvl5pPr>
    <a:lvl6pPr marL="2728909" algn="l" defTabSz="1091563" rtl="0" eaLnBrk="1" latinLnBrk="0" hangingPunct="1">
      <a:defRPr sz="2133" kern="1200">
        <a:solidFill>
          <a:schemeClr val="tx1"/>
        </a:solidFill>
        <a:latin typeface="+mn-lt"/>
        <a:ea typeface="+mn-ea"/>
        <a:cs typeface="+mn-cs"/>
      </a:defRPr>
    </a:lvl6pPr>
    <a:lvl7pPr marL="3274691" algn="l" defTabSz="1091563" rtl="0" eaLnBrk="1" latinLnBrk="0" hangingPunct="1">
      <a:defRPr sz="2133" kern="1200">
        <a:solidFill>
          <a:schemeClr val="tx1"/>
        </a:solidFill>
        <a:latin typeface="+mn-lt"/>
        <a:ea typeface="+mn-ea"/>
        <a:cs typeface="+mn-cs"/>
      </a:defRPr>
    </a:lvl7pPr>
    <a:lvl8pPr marL="3820472" algn="l" defTabSz="1091563" rtl="0" eaLnBrk="1" latinLnBrk="0" hangingPunct="1">
      <a:defRPr sz="2133" kern="1200">
        <a:solidFill>
          <a:schemeClr val="tx1"/>
        </a:solidFill>
        <a:latin typeface="+mn-lt"/>
        <a:ea typeface="+mn-ea"/>
        <a:cs typeface="+mn-cs"/>
      </a:defRPr>
    </a:lvl8pPr>
    <a:lvl9pPr marL="4366255" algn="l" defTabSz="1091563" rtl="0" eaLnBrk="1" latinLnBrk="0" hangingPunct="1">
      <a:defRPr sz="21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mon Peter Larsen" initials="SPL" lastIdx="22" clrIdx="6">
    <p:extLst>
      <p:ext uri="{19B8F6BF-5375-455C-9EA6-DF929625EA0E}">
        <p15:presenceInfo xmlns:p15="http://schemas.microsoft.com/office/powerpoint/2012/main" userId="S-1-5-21-2100284113-1573851820-878952375-443372" providerId="AD"/>
      </p:ext>
    </p:extLst>
  </p:cmAuthor>
  <p:cmAuthor id="1" name="Stine Nørtoft Popp" initials="SNP" lastIdx="18" clrIdx="0">
    <p:extLst>
      <p:ext uri="{19B8F6BF-5375-455C-9EA6-DF929625EA0E}">
        <p15:presenceInfo xmlns:p15="http://schemas.microsoft.com/office/powerpoint/2012/main" userId="S-1-5-21-2100284113-1573851820-878952375-401223" providerId="AD"/>
      </p:ext>
    </p:extLst>
  </p:cmAuthor>
  <p:cmAuthor id="8" name="Christian Hjelm Dybro" initials="CHD" lastIdx="16" clrIdx="7">
    <p:extLst>
      <p:ext uri="{19B8F6BF-5375-455C-9EA6-DF929625EA0E}">
        <p15:presenceInfo xmlns:p15="http://schemas.microsoft.com/office/powerpoint/2012/main" userId="S-1-5-21-2100284113-1573851820-878952375-166911" providerId="AD"/>
      </p:ext>
    </p:extLst>
  </p:cmAuthor>
  <p:cmAuthor id="2" name="Niels Andreas Nepper-Christensen" initials="NAN" lastIdx="76" clrIdx="1">
    <p:extLst>
      <p:ext uri="{19B8F6BF-5375-455C-9EA6-DF929625EA0E}">
        <p15:presenceInfo xmlns:p15="http://schemas.microsoft.com/office/powerpoint/2012/main" userId="S-1-5-21-2100284113-1573851820-878952375-504198" providerId="AD"/>
      </p:ext>
    </p:extLst>
  </p:cmAuthor>
  <p:cmAuthor id="9" name="Camille Olsen Halling" initials="COH" lastIdx="5" clrIdx="8">
    <p:extLst>
      <p:ext uri="{19B8F6BF-5375-455C-9EA6-DF929625EA0E}">
        <p15:presenceInfo xmlns:p15="http://schemas.microsoft.com/office/powerpoint/2012/main" userId="S-1-5-21-2100284113-1573851820-878952375-365232" providerId="AD"/>
      </p:ext>
    </p:extLst>
  </p:cmAuthor>
  <p:cmAuthor id="3" name="Stig Kjeldsen" initials="SK" lastIdx="5" clrIdx="2">
    <p:extLst>
      <p:ext uri="{19B8F6BF-5375-455C-9EA6-DF929625EA0E}">
        <p15:presenceInfo xmlns:p15="http://schemas.microsoft.com/office/powerpoint/2012/main" userId="S-1-5-21-2100284113-1573851820-878952375-391526" providerId="AD"/>
      </p:ext>
    </p:extLst>
  </p:cmAuthor>
  <p:cmAuthor id="4" name="Helene Holm" initials="HH" lastIdx="47" clrIdx="3">
    <p:extLst>
      <p:ext uri="{19B8F6BF-5375-455C-9EA6-DF929625EA0E}">
        <p15:presenceInfo xmlns:p15="http://schemas.microsoft.com/office/powerpoint/2012/main" userId="S-1-5-21-2100284113-1573851820-878952375-488972" providerId="AD"/>
      </p:ext>
    </p:extLst>
  </p:cmAuthor>
  <p:cmAuthor id="5" name="Tobias Gaml" initials="TG" lastIdx="16" clrIdx="4">
    <p:extLst>
      <p:ext uri="{19B8F6BF-5375-455C-9EA6-DF929625EA0E}">
        <p15:presenceInfo xmlns:p15="http://schemas.microsoft.com/office/powerpoint/2012/main" userId="S-1-5-21-2100284113-1573851820-878952375-534120" providerId="AD"/>
      </p:ext>
    </p:extLst>
  </p:cmAuthor>
  <p:cmAuthor id="6" name="Anita C. Jakobsen" initials="ACJ" lastIdx="21" clrIdx="5">
    <p:extLst>
      <p:ext uri="{19B8F6BF-5375-455C-9EA6-DF929625EA0E}">
        <p15:presenceInfo xmlns:p15="http://schemas.microsoft.com/office/powerpoint/2012/main" userId="Anita C. Jakob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B0"/>
    <a:srgbClr val="0097A7"/>
    <a:srgbClr val="96D7DA"/>
    <a:srgbClr val="4FBCC1"/>
    <a:srgbClr val="AED9DE"/>
    <a:srgbClr val="6BC6CB"/>
    <a:srgbClr val="595959"/>
    <a:srgbClr val="BB4E27"/>
    <a:srgbClr val="F47D2A"/>
    <a:srgbClr val="0091E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14" d="100"/>
          <a:sy n="114" d="100"/>
        </p:scale>
        <p:origin x="414" y="114"/>
      </p:cViewPr>
      <p:guideLst>
        <p:guide orient="horz" pos="2137"/>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092" y="6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notesMaster" Target="notesMasters/notesMaster1.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3F26E-E799-4A3A-A64C-3C52CB2117E9}" type="doc">
      <dgm:prSet loTypeId="urn:microsoft.com/office/officeart/2005/8/layout/hProcess9" loCatId="process" qsTypeId="urn:microsoft.com/office/officeart/2005/8/quickstyle/simple1" qsCatId="simple" csTypeId="urn:microsoft.com/office/officeart/2005/8/colors/accent1_2" csCatId="accent1" phldr="1"/>
      <dgm:spPr/>
    </dgm:pt>
    <dgm:pt modelId="{7B53D4E0-AF4E-413F-B3DE-AAC3A487363C}">
      <dgm:prSet phldrT="[Tekst]"/>
      <dgm:spPr/>
      <dgm:t>
        <a:bodyPr/>
        <a:lstStyle/>
        <a:p>
          <a:r>
            <a:rPr lang="da-DK" dirty="0"/>
            <a:t>Målsætninger udarbejdet på baggrund af dialog og input fra  forsyningssektoren og dataanvendere</a:t>
          </a:r>
        </a:p>
      </dgm:t>
    </dgm:pt>
    <dgm:pt modelId="{CBFE97B1-4DD7-4CE2-8AE7-9D98929B604C}" type="parTrans" cxnId="{D393BB64-B2E5-41CC-ADF2-771C717C8794}">
      <dgm:prSet/>
      <dgm:spPr/>
      <dgm:t>
        <a:bodyPr/>
        <a:lstStyle/>
        <a:p>
          <a:endParaRPr lang="da-DK"/>
        </a:p>
      </dgm:t>
    </dgm:pt>
    <dgm:pt modelId="{11CB5E87-B6A6-4A96-9075-F8A2A712DF9D}" type="sibTrans" cxnId="{D393BB64-B2E5-41CC-ADF2-771C717C8794}">
      <dgm:prSet/>
      <dgm:spPr/>
      <dgm:t>
        <a:bodyPr/>
        <a:lstStyle/>
        <a:p>
          <a:endParaRPr lang="da-DK"/>
        </a:p>
      </dgm:t>
    </dgm:pt>
    <dgm:pt modelId="{93026C04-1DFD-4FED-937A-98BFE167DC1E}">
      <dgm:prSet phldrT="[Tekst]"/>
      <dgm:spPr/>
      <dgm:t>
        <a:bodyPr/>
        <a:lstStyle/>
        <a:p>
          <a:r>
            <a:rPr lang="da-DK" dirty="0"/>
            <a:t>Målsætninger drøftes, justeres og vedtages i FFD</a:t>
          </a:r>
        </a:p>
      </dgm:t>
    </dgm:pt>
    <dgm:pt modelId="{2732FE16-EFF8-4EC3-89D0-4E41C012ED18}" type="parTrans" cxnId="{67EB64C9-DE57-409B-A844-E03DAE3E994B}">
      <dgm:prSet/>
      <dgm:spPr/>
      <dgm:t>
        <a:bodyPr/>
        <a:lstStyle/>
        <a:p>
          <a:endParaRPr lang="da-DK"/>
        </a:p>
      </dgm:t>
    </dgm:pt>
    <dgm:pt modelId="{832F6A58-BEF6-43DA-BFEE-A2EE2F859416}" type="sibTrans" cxnId="{67EB64C9-DE57-409B-A844-E03DAE3E994B}">
      <dgm:prSet/>
      <dgm:spPr/>
      <dgm:t>
        <a:bodyPr/>
        <a:lstStyle/>
        <a:p>
          <a:endParaRPr lang="da-DK"/>
        </a:p>
      </dgm:t>
    </dgm:pt>
    <dgm:pt modelId="{3DDD8DB3-2EAA-4DDB-A65E-E61DC69C559A}">
      <dgm:prSet phldrT="[Tekst]"/>
      <dgm:spPr/>
      <dgm:t>
        <a:bodyPr/>
        <a:lstStyle/>
        <a:p>
          <a:r>
            <a:rPr lang="da-DK" dirty="0" err="1"/>
            <a:t>DUG’er</a:t>
          </a:r>
          <a:r>
            <a:rPr lang="da-DK" dirty="0"/>
            <a:t> og TAU leverer på baggrund af målsætninger</a:t>
          </a:r>
        </a:p>
      </dgm:t>
    </dgm:pt>
    <dgm:pt modelId="{10EB44F1-93E6-446D-85BF-CAE3CBCB95CE}" type="parTrans" cxnId="{3DFA6ABF-E308-44B0-9809-8F7F40AF1203}">
      <dgm:prSet/>
      <dgm:spPr/>
      <dgm:t>
        <a:bodyPr/>
        <a:lstStyle/>
        <a:p>
          <a:endParaRPr lang="da-DK"/>
        </a:p>
      </dgm:t>
    </dgm:pt>
    <dgm:pt modelId="{7268D47C-2432-4019-B6CC-EEC52F49238E}" type="sibTrans" cxnId="{3DFA6ABF-E308-44B0-9809-8F7F40AF1203}">
      <dgm:prSet/>
      <dgm:spPr/>
      <dgm:t>
        <a:bodyPr/>
        <a:lstStyle/>
        <a:p>
          <a:endParaRPr lang="da-DK"/>
        </a:p>
      </dgm:t>
    </dgm:pt>
    <dgm:pt modelId="{92E5B8DF-2C13-4118-B40E-0975EC8C152C}">
      <dgm:prSet phldrT="[Tekst]"/>
      <dgm:spPr/>
      <dgm:t>
        <a:bodyPr/>
        <a:lstStyle/>
        <a:p>
          <a:r>
            <a:rPr lang="da-DK" dirty="0"/>
            <a:t>FFD reviderer målsætninger efter behov</a:t>
          </a:r>
        </a:p>
      </dgm:t>
    </dgm:pt>
    <dgm:pt modelId="{0BA24434-4B59-40EA-BDB4-888EA23780EE}" type="parTrans" cxnId="{78DE6D63-E679-49F9-9F37-FF2FD77D453E}">
      <dgm:prSet/>
      <dgm:spPr/>
      <dgm:t>
        <a:bodyPr/>
        <a:lstStyle/>
        <a:p>
          <a:endParaRPr lang="da-DK"/>
        </a:p>
      </dgm:t>
    </dgm:pt>
    <dgm:pt modelId="{9792C84A-3857-497B-A47B-9D685D2A7105}" type="sibTrans" cxnId="{78DE6D63-E679-49F9-9F37-FF2FD77D453E}">
      <dgm:prSet/>
      <dgm:spPr/>
      <dgm:t>
        <a:bodyPr/>
        <a:lstStyle/>
        <a:p>
          <a:endParaRPr lang="da-DK"/>
        </a:p>
      </dgm:t>
    </dgm:pt>
    <dgm:pt modelId="{5E39FF5C-96F6-410B-BD20-F25A048BA2CE}" type="pres">
      <dgm:prSet presAssocID="{42B3F26E-E799-4A3A-A64C-3C52CB2117E9}" presName="CompostProcess" presStyleCnt="0">
        <dgm:presLayoutVars>
          <dgm:dir/>
          <dgm:resizeHandles val="exact"/>
        </dgm:presLayoutVars>
      </dgm:prSet>
      <dgm:spPr/>
    </dgm:pt>
    <dgm:pt modelId="{B5C31DC3-FE05-4A26-B312-280051161818}" type="pres">
      <dgm:prSet presAssocID="{42B3F26E-E799-4A3A-A64C-3C52CB2117E9}" presName="arrow" presStyleLbl="bgShp" presStyleIdx="0" presStyleCnt="1"/>
      <dgm:spPr/>
    </dgm:pt>
    <dgm:pt modelId="{F25F4F19-4EA7-47B8-AA32-744D6AB44571}" type="pres">
      <dgm:prSet presAssocID="{42B3F26E-E799-4A3A-A64C-3C52CB2117E9}" presName="linearProcess" presStyleCnt="0"/>
      <dgm:spPr/>
    </dgm:pt>
    <dgm:pt modelId="{A65C485C-1338-455D-B304-27541391AE73}" type="pres">
      <dgm:prSet presAssocID="{7B53D4E0-AF4E-413F-B3DE-AAC3A487363C}" presName="textNode" presStyleLbl="node1" presStyleIdx="0" presStyleCnt="4">
        <dgm:presLayoutVars>
          <dgm:bulletEnabled val="1"/>
        </dgm:presLayoutVars>
      </dgm:prSet>
      <dgm:spPr/>
    </dgm:pt>
    <dgm:pt modelId="{82925554-7FD2-4052-A8C5-BF083366658F}" type="pres">
      <dgm:prSet presAssocID="{11CB5E87-B6A6-4A96-9075-F8A2A712DF9D}" presName="sibTrans" presStyleCnt="0"/>
      <dgm:spPr/>
    </dgm:pt>
    <dgm:pt modelId="{70C39CF0-F198-44A9-908C-812D01CA7701}" type="pres">
      <dgm:prSet presAssocID="{93026C04-1DFD-4FED-937A-98BFE167DC1E}" presName="textNode" presStyleLbl="node1" presStyleIdx="1" presStyleCnt="4">
        <dgm:presLayoutVars>
          <dgm:bulletEnabled val="1"/>
        </dgm:presLayoutVars>
      </dgm:prSet>
      <dgm:spPr/>
    </dgm:pt>
    <dgm:pt modelId="{09EFEC8C-7162-4FB6-BBD3-E4AE22EBAD5F}" type="pres">
      <dgm:prSet presAssocID="{832F6A58-BEF6-43DA-BFEE-A2EE2F859416}" presName="sibTrans" presStyleCnt="0"/>
      <dgm:spPr/>
    </dgm:pt>
    <dgm:pt modelId="{03C641F8-D68C-4E59-9754-3F06A9BD2ADB}" type="pres">
      <dgm:prSet presAssocID="{3DDD8DB3-2EAA-4DDB-A65E-E61DC69C559A}" presName="textNode" presStyleLbl="node1" presStyleIdx="2" presStyleCnt="4">
        <dgm:presLayoutVars>
          <dgm:bulletEnabled val="1"/>
        </dgm:presLayoutVars>
      </dgm:prSet>
      <dgm:spPr/>
    </dgm:pt>
    <dgm:pt modelId="{98197104-09FC-45C2-8C08-CBC67AA009C6}" type="pres">
      <dgm:prSet presAssocID="{7268D47C-2432-4019-B6CC-EEC52F49238E}" presName="sibTrans" presStyleCnt="0"/>
      <dgm:spPr/>
    </dgm:pt>
    <dgm:pt modelId="{C24D8F31-4090-471F-B33D-19D36A40CAC0}" type="pres">
      <dgm:prSet presAssocID="{92E5B8DF-2C13-4118-B40E-0975EC8C152C}" presName="textNode" presStyleLbl="node1" presStyleIdx="3" presStyleCnt="4">
        <dgm:presLayoutVars>
          <dgm:bulletEnabled val="1"/>
        </dgm:presLayoutVars>
      </dgm:prSet>
      <dgm:spPr/>
    </dgm:pt>
  </dgm:ptLst>
  <dgm:cxnLst>
    <dgm:cxn modelId="{354ACD11-C2FF-4705-8503-166354ABD059}" type="presOf" srcId="{92E5B8DF-2C13-4118-B40E-0975EC8C152C}" destId="{C24D8F31-4090-471F-B33D-19D36A40CAC0}" srcOrd="0" destOrd="0" presId="urn:microsoft.com/office/officeart/2005/8/layout/hProcess9"/>
    <dgm:cxn modelId="{88046338-BC56-4BA8-BDFB-360B8CF77C93}" type="presOf" srcId="{93026C04-1DFD-4FED-937A-98BFE167DC1E}" destId="{70C39CF0-F198-44A9-908C-812D01CA7701}" srcOrd="0" destOrd="0" presId="urn:microsoft.com/office/officeart/2005/8/layout/hProcess9"/>
    <dgm:cxn modelId="{78DE6D63-E679-49F9-9F37-FF2FD77D453E}" srcId="{42B3F26E-E799-4A3A-A64C-3C52CB2117E9}" destId="{92E5B8DF-2C13-4118-B40E-0975EC8C152C}" srcOrd="3" destOrd="0" parTransId="{0BA24434-4B59-40EA-BDB4-888EA23780EE}" sibTransId="{9792C84A-3857-497B-A47B-9D685D2A7105}"/>
    <dgm:cxn modelId="{D393BB64-B2E5-41CC-ADF2-771C717C8794}" srcId="{42B3F26E-E799-4A3A-A64C-3C52CB2117E9}" destId="{7B53D4E0-AF4E-413F-B3DE-AAC3A487363C}" srcOrd="0" destOrd="0" parTransId="{CBFE97B1-4DD7-4CE2-8AE7-9D98929B604C}" sibTransId="{11CB5E87-B6A6-4A96-9075-F8A2A712DF9D}"/>
    <dgm:cxn modelId="{102A4345-7946-4A99-8618-36F07767529B}" type="presOf" srcId="{7B53D4E0-AF4E-413F-B3DE-AAC3A487363C}" destId="{A65C485C-1338-455D-B304-27541391AE73}" srcOrd="0" destOrd="0" presId="urn:microsoft.com/office/officeart/2005/8/layout/hProcess9"/>
    <dgm:cxn modelId="{21546B7D-B260-43A8-8F83-ED4A8A2CF999}" type="presOf" srcId="{3DDD8DB3-2EAA-4DDB-A65E-E61DC69C559A}" destId="{03C641F8-D68C-4E59-9754-3F06A9BD2ADB}" srcOrd="0" destOrd="0" presId="urn:microsoft.com/office/officeart/2005/8/layout/hProcess9"/>
    <dgm:cxn modelId="{3DFA6ABF-E308-44B0-9809-8F7F40AF1203}" srcId="{42B3F26E-E799-4A3A-A64C-3C52CB2117E9}" destId="{3DDD8DB3-2EAA-4DDB-A65E-E61DC69C559A}" srcOrd="2" destOrd="0" parTransId="{10EB44F1-93E6-446D-85BF-CAE3CBCB95CE}" sibTransId="{7268D47C-2432-4019-B6CC-EEC52F49238E}"/>
    <dgm:cxn modelId="{67EB64C9-DE57-409B-A844-E03DAE3E994B}" srcId="{42B3F26E-E799-4A3A-A64C-3C52CB2117E9}" destId="{93026C04-1DFD-4FED-937A-98BFE167DC1E}" srcOrd="1" destOrd="0" parTransId="{2732FE16-EFF8-4EC3-89D0-4E41C012ED18}" sibTransId="{832F6A58-BEF6-43DA-BFEE-A2EE2F859416}"/>
    <dgm:cxn modelId="{B0530ECC-BE01-4D28-94E8-19FCDFAD0FCA}" type="presOf" srcId="{42B3F26E-E799-4A3A-A64C-3C52CB2117E9}" destId="{5E39FF5C-96F6-410B-BD20-F25A048BA2CE}" srcOrd="0" destOrd="0" presId="urn:microsoft.com/office/officeart/2005/8/layout/hProcess9"/>
    <dgm:cxn modelId="{8C746ACE-E502-414B-A523-282FA9023CA5}" type="presParOf" srcId="{5E39FF5C-96F6-410B-BD20-F25A048BA2CE}" destId="{B5C31DC3-FE05-4A26-B312-280051161818}" srcOrd="0" destOrd="0" presId="urn:microsoft.com/office/officeart/2005/8/layout/hProcess9"/>
    <dgm:cxn modelId="{B1C6A7D5-43CC-408E-9CE9-346EACC413B2}" type="presParOf" srcId="{5E39FF5C-96F6-410B-BD20-F25A048BA2CE}" destId="{F25F4F19-4EA7-47B8-AA32-744D6AB44571}" srcOrd="1" destOrd="0" presId="urn:microsoft.com/office/officeart/2005/8/layout/hProcess9"/>
    <dgm:cxn modelId="{6EC80EB5-488C-40F2-AA14-0C56293453E0}" type="presParOf" srcId="{F25F4F19-4EA7-47B8-AA32-744D6AB44571}" destId="{A65C485C-1338-455D-B304-27541391AE73}" srcOrd="0" destOrd="0" presId="urn:microsoft.com/office/officeart/2005/8/layout/hProcess9"/>
    <dgm:cxn modelId="{EF4D38B9-AFEF-4C63-A6CF-4B9922444ABA}" type="presParOf" srcId="{F25F4F19-4EA7-47B8-AA32-744D6AB44571}" destId="{82925554-7FD2-4052-A8C5-BF083366658F}" srcOrd="1" destOrd="0" presId="urn:microsoft.com/office/officeart/2005/8/layout/hProcess9"/>
    <dgm:cxn modelId="{14F0091F-D8F3-4629-8387-AF7063A5B7A6}" type="presParOf" srcId="{F25F4F19-4EA7-47B8-AA32-744D6AB44571}" destId="{70C39CF0-F198-44A9-908C-812D01CA7701}" srcOrd="2" destOrd="0" presId="urn:microsoft.com/office/officeart/2005/8/layout/hProcess9"/>
    <dgm:cxn modelId="{42559556-261F-4553-9050-20863383334F}" type="presParOf" srcId="{F25F4F19-4EA7-47B8-AA32-744D6AB44571}" destId="{09EFEC8C-7162-4FB6-BBD3-E4AE22EBAD5F}" srcOrd="3" destOrd="0" presId="urn:microsoft.com/office/officeart/2005/8/layout/hProcess9"/>
    <dgm:cxn modelId="{81A48ACE-A000-49EC-8248-E22C57E38CBA}" type="presParOf" srcId="{F25F4F19-4EA7-47B8-AA32-744D6AB44571}" destId="{03C641F8-D68C-4E59-9754-3F06A9BD2ADB}" srcOrd="4" destOrd="0" presId="urn:microsoft.com/office/officeart/2005/8/layout/hProcess9"/>
    <dgm:cxn modelId="{D78E0906-4AC8-4EA0-8701-28183A15094F}" type="presParOf" srcId="{F25F4F19-4EA7-47B8-AA32-744D6AB44571}" destId="{98197104-09FC-45C2-8C08-CBC67AA009C6}" srcOrd="5" destOrd="0" presId="urn:microsoft.com/office/officeart/2005/8/layout/hProcess9"/>
    <dgm:cxn modelId="{143960C7-21A7-4EF9-AE42-AD9712390A0C}" type="presParOf" srcId="{F25F4F19-4EA7-47B8-AA32-744D6AB44571}" destId="{C24D8F31-4090-471F-B33D-19D36A40CAC0}"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1DC3-FE05-4A26-B312-280051161818}">
      <dsp:nvSpPr>
        <dsp:cNvPr id="0" name=""/>
        <dsp:cNvSpPr/>
      </dsp:nvSpPr>
      <dsp:spPr>
        <a:xfrm>
          <a:off x="864906" y="0"/>
          <a:ext cx="9802278" cy="6388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C485C-1338-455D-B304-27541391AE73}">
      <dsp:nvSpPr>
        <dsp:cNvPr id="0" name=""/>
        <dsp:cNvSpPr/>
      </dsp:nvSpPr>
      <dsp:spPr>
        <a:xfrm>
          <a:off x="5771"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Målsætninger udarbejdet på baggrund af dialog og input fra  forsyningssektoren og dataanvendere</a:t>
          </a:r>
        </a:p>
      </dsp:txBody>
      <dsp:txXfrm>
        <a:off x="130516" y="2041306"/>
        <a:ext cx="2526545" cy="2305924"/>
      </dsp:txXfrm>
    </dsp:sp>
    <dsp:sp modelId="{70C39CF0-F198-44A9-908C-812D01CA7701}">
      <dsp:nvSpPr>
        <dsp:cNvPr id="0" name=""/>
        <dsp:cNvSpPr/>
      </dsp:nvSpPr>
      <dsp:spPr>
        <a:xfrm>
          <a:off x="2920609"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Målsætninger drøftes, justeres og vedtages i FFD</a:t>
          </a:r>
        </a:p>
      </dsp:txBody>
      <dsp:txXfrm>
        <a:off x="3045354" y="2041306"/>
        <a:ext cx="2526545" cy="2305924"/>
      </dsp:txXfrm>
    </dsp:sp>
    <dsp:sp modelId="{03C641F8-D68C-4E59-9754-3F06A9BD2ADB}">
      <dsp:nvSpPr>
        <dsp:cNvPr id="0" name=""/>
        <dsp:cNvSpPr/>
      </dsp:nvSpPr>
      <dsp:spPr>
        <a:xfrm>
          <a:off x="5835446"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err="1"/>
            <a:t>DUG’er</a:t>
          </a:r>
          <a:r>
            <a:rPr lang="da-DK" sz="2100" kern="1200" dirty="0"/>
            <a:t> og TAU leverer på baggrund af målsætninger</a:t>
          </a:r>
        </a:p>
      </dsp:txBody>
      <dsp:txXfrm>
        <a:off x="5960191" y="2041306"/>
        <a:ext cx="2526545" cy="2305924"/>
      </dsp:txXfrm>
    </dsp:sp>
    <dsp:sp modelId="{C24D8F31-4090-471F-B33D-19D36A40CAC0}">
      <dsp:nvSpPr>
        <dsp:cNvPr id="0" name=""/>
        <dsp:cNvSpPr/>
      </dsp:nvSpPr>
      <dsp:spPr>
        <a:xfrm>
          <a:off x="8750284"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FFD reviderer målsætninger efter behov</a:t>
          </a:r>
        </a:p>
      </dsp:txBody>
      <dsp:txXfrm>
        <a:off x="8875029" y="2041306"/>
        <a:ext cx="2526545" cy="23059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642BCE9-4136-4D5E-BEB8-19BEBAD020A0}" type="datetime1">
              <a:rPr lang="en-US" smtClean="0"/>
              <a:t>8/12/2024</a:t>
            </a:fld>
            <a:endParaRPr lang="da-DK" dirty="0"/>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FB4B0CC-9930-4033-9F28-0912E6A4A776}" type="datetime1">
              <a:rPr lang="en-US" smtClean="0"/>
              <a:t>8/12/2024</a:t>
            </a:fld>
            <a:endParaRPr lang="da-DK" dirty="0"/>
          </a:p>
        </p:txBody>
      </p:sp>
      <p:sp>
        <p:nvSpPr>
          <p:cNvPr id="4" name="Pladsholder til diasbillede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hf hdr="0" ftr="0" dt="0"/>
  <p:notesStyle>
    <a:lvl1pPr marL="0" algn="l" defTabSz="1091563" rtl="0" eaLnBrk="1" latinLnBrk="0" hangingPunct="1">
      <a:defRPr sz="1467" kern="1200">
        <a:solidFill>
          <a:schemeClr val="tx1"/>
        </a:solidFill>
        <a:latin typeface="+mn-lt"/>
        <a:ea typeface="+mn-ea"/>
        <a:cs typeface="+mn-cs"/>
      </a:defRPr>
    </a:lvl1pPr>
    <a:lvl2pPr marL="545781" algn="l" defTabSz="1091563" rtl="0" eaLnBrk="1" latinLnBrk="0" hangingPunct="1">
      <a:defRPr sz="1467" kern="1200">
        <a:solidFill>
          <a:schemeClr val="tx1"/>
        </a:solidFill>
        <a:latin typeface="+mn-lt"/>
        <a:ea typeface="+mn-ea"/>
        <a:cs typeface="+mn-cs"/>
      </a:defRPr>
    </a:lvl2pPr>
    <a:lvl3pPr marL="1091563" algn="l" defTabSz="1091563" rtl="0" eaLnBrk="1" latinLnBrk="0" hangingPunct="1">
      <a:defRPr sz="1467" kern="1200">
        <a:solidFill>
          <a:schemeClr val="tx1"/>
        </a:solidFill>
        <a:latin typeface="+mn-lt"/>
        <a:ea typeface="+mn-ea"/>
        <a:cs typeface="+mn-cs"/>
      </a:defRPr>
    </a:lvl3pPr>
    <a:lvl4pPr marL="1637344" algn="l" defTabSz="1091563" rtl="0" eaLnBrk="1" latinLnBrk="0" hangingPunct="1">
      <a:defRPr sz="1467" kern="1200">
        <a:solidFill>
          <a:schemeClr val="tx1"/>
        </a:solidFill>
        <a:latin typeface="+mn-lt"/>
        <a:ea typeface="+mn-ea"/>
        <a:cs typeface="+mn-cs"/>
      </a:defRPr>
    </a:lvl4pPr>
    <a:lvl5pPr marL="2183128" algn="l" defTabSz="1091563" rtl="0" eaLnBrk="1" latinLnBrk="0" hangingPunct="1">
      <a:defRPr sz="1467" kern="1200">
        <a:solidFill>
          <a:schemeClr val="tx1"/>
        </a:solidFill>
        <a:latin typeface="+mn-lt"/>
        <a:ea typeface="+mn-ea"/>
        <a:cs typeface="+mn-cs"/>
      </a:defRPr>
    </a:lvl5pPr>
    <a:lvl6pPr marL="2728909" algn="l" defTabSz="1091563" rtl="0" eaLnBrk="1" latinLnBrk="0" hangingPunct="1">
      <a:defRPr sz="1467" kern="1200">
        <a:solidFill>
          <a:schemeClr val="tx1"/>
        </a:solidFill>
        <a:latin typeface="+mn-lt"/>
        <a:ea typeface="+mn-ea"/>
        <a:cs typeface="+mn-cs"/>
      </a:defRPr>
    </a:lvl6pPr>
    <a:lvl7pPr marL="3274691" algn="l" defTabSz="1091563" rtl="0" eaLnBrk="1" latinLnBrk="0" hangingPunct="1">
      <a:defRPr sz="1467" kern="1200">
        <a:solidFill>
          <a:schemeClr val="tx1"/>
        </a:solidFill>
        <a:latin typeface="+mn-lt"/>
        <a:ea typeface="+mn-ea"/>
        <a:cs typeface="+mn-cs"/>
      </a:defRPr>
    </a:lvl7pPr>
    <a:lvl8pPr marL="3820472" algn="l" defTabSz="1091563" rtl="0" eaLnBrk="1" latinLnBrk="0" hangingPunct="1">
      <a:defRPr sz="1467" kern="1200">
        <a:solidFill>
          <a:schemeClr val="tx1"/>
        </a:solidFill>
        <a:latin typeface="+mn-lt"/>
        <a:ea typeface="+mn-ea"/>
        <a:cs typeface="+mn-cs"/>
      </a:defRPr>
    </a:lvl8pPr>
    <a:lvl9pPr marL="4366255" algn="l" defTabSz="1091563" rtl="0" eaLnBrk="1" latinLnBrk="0" hangingPunct="1">
      <a:defRPr sz="14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skyfish.com/sh/qm9jk1vx/1ac10393/2251867/sorting/created/order/deschttps:/app.skyfish.com/" TargetMode="Externa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www.skyfish.com/sh/etb4sluq/1aed0397/2317796/sorting/created/order/desc" TargetMode="External"/><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hyperlink" Target="https://www.skyfish.com/sh/4ta1frun/1a80038d/2313565/sorting/created/order/desc" TargetMode="External"/><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illede 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9997"/>
            <a:ext cx="12245331" cy="6887998"/>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sp>
        <p:nvSpPr>
          <p:cNvPr id="12"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pic>
        <p:nvPicPr>
          <p:cNvPr id="10" name="Billede 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350918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amp; en spalte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0" name="Pladsholder til tekst 2"/>
          <p:cNvSpPr>
            <a:spLocks noGrp="1"/>
          </p:cNvSpPr>
          <p:nvPr>
            <p:ph type="body" sz="quarter" idx="21" hasCustomPrompt="1"/>
          </p:nvPr>
        </p:nvSpPr>
        <p:spPr>
          <a:xfrm>
            <a:off x="559293" y="1584672"/>
            <a:ext cx="11076373" cy="4292600"/>
          </a:xfrm>
        </p:spPr>
        <p:txBody>
          <a:bodyPr/>
          <a:lstStyle/>
          <a:p>
            <a:pPr lvl="0"/>
            <a:r>
              <a:rPr lang="da-DK" dirty="0"/>
              <a:t>Klik for at tilføje tekst</a:t>
            </a:r>
          </a:p>
        </p:txBody>
      </p:sp>
      <p:sp>
        <p:nvSpPr>
          <p:cNvPr id="11" name="Tekstfelt 10"/>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7745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amp; en spalte 2">
    <p:bg>
      <p:bgPr>
        <a:solidFill>
          <a:schemeClr val="accent1"/>
        </a:solidFill>
        <a:effectLst/>
      </p:bgPr>
    </p:bg>
    <p:spTree>
      <p:nvGrpSpPr>
        <p:cNvPr id="1" name=""/>
        <p:cNvGrpSpPr/>
        <p:nvPr/>
      </p:nvGrpSpPr>
      <p:grpSpPr>
        <a:xfrm>
          <a:off x="0" y="0"/>
          <a:ext cx="0" cy="0"/>
          <a:chOff x="0" y="0"/>
          <a:chExt cx="0" cy="0"/>
        </a:xfrm>
      </p:grpSpPr>
      <p:sp>
        <p:nvSpPr>
          <p:cNvPr id="10"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Pladsholder til tekst 2"/>
          <p:cNvSpPr>
            <a:spLocks noGrp="1"/>
          </p:cNvSpPr>
          <p:nvPr>
            <p:ph type="body" sz="quarter" idx="21" hasCustomPrompt="1"/>
          </p:nvPr>
        </p:nvSpPr>
        <p:spPr>
          <a:xfrm>
            <a:off x="556334" y="1584672"/>
            <a:ext cx="11079332" cy="4292600"/>
          </a:xfrm>
        </p:spPr>
        <p:txBody>
          <a:bodyPr/>
          <a:lstStyle>
            <a:lvl1pPr>
              <a:defRPr>
                <a:solidFill>
                  <a:schemeClr val="bg1"/>
                </a:solidFill>
              </a:defRPr>
            </a:lvl1pPr>
          </a:lstStyle>
          <a:p>
            <a:pPr lvl="0"/>
            <a:r>
              <a:rPr lang="da-DK" dirty="0"/>
              <a:t>Klik for at tilføje tekst</a:t>
            </a:r>
          </a:p>
        </p:txBody>
      </p:sp>
      <p:sp>
        <p:nvSpPr>
          <p:cNvPr id="13" name="Tekstfelt 12"/>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4" name="Lige forbindelse 13"/>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6" name="Lige forbindelse 15"/>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amp; tre spalter 1">
    <p:spTree>
      <p:nvGrpSpPr>
        <p:cNvPr id="1" name=""/>
        <p:cNvGrpSpPr/>
        <p:nvPr/>
      </p:nvGrpSpPr>
      <p:grpSpPr>
        <a:xfrm>
          <a:off x="0" y="0"/>
          <a:ext cx="0" cy="0"/>
          <a:chOff x="0" y="0"/>
          <a:chExt cx="0" cy="0"/>
        </a:xfrm>
      </p:grpSpPr>
      <p:sp>
        <p:nvSpPr>
          <p:cNvPr id="10"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5" name="Tekstfelt 14"/>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6" name="Lige forbindelse 15"/>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7"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8" name="Lige forbindelse 17"/>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9"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20" name="Pladsholder til tekst 2"/>
          <p:cNvSpPr>
            <a:spLocks noGrp="1"/>
          </p:cNvSpPr>
          <p:nvPr>
            <p:ph type="body" sz="quarter" idx="23" hasCustomPrompt="1"/>
          </p:nvPr>
        </p:nvSpPr>
        <p:spPr>
          <a:xfrm>
            <a:off x="556333" y="1584672"/>
            <a:ext cx="3528000" cy="4292600"/>
          </a:xfrm>
        </p:spPr>
        <p:txBody>
          <a:bodyPr/>
          <a:lstStyle>
            <a:lvl1pPr>
              <a:defRPr>
                <a:solidFill>
                  <a:schemeClr val="tx1"/>
                </a:solidFill>
              </a:defRPr>
            </a:lvl1pPr>
          </a:lstStyle>
          <a:p>
            <a:pPr lvl="0"/>
            <a:r>
              <a:rPr lang="da-DK" dirty="0"/>
              <a:t>Klik for at tilføje tekst</a:t>
            </a:r>
          </a:p>
        </p:txBody>
      </p:sp>
      <p:sp>
        <p:nvSpPr>
          <p:cNvPr id="21" name="Pladsholder til tekst 2"/>
          <p:cNvSpPr>
            <a:spLocks noGrp="1"/>
          </p:cNvSpPr>
          <p:nvPr>
            <p:ph type="body" sz="quarter" idx="24" hasCustomPrompt="1"/>
          </p:nvPr>
        </p:nvSpPr>
        <p:spPr>
          <a:xfrm>
            <a:off x="8107666" y="1584672"/>
            <a:ext cx="3528000" cy="4292600"/>
          </a:xfrm>
        </p:spPr>
        <p:txBody>
          <a:bodyPr/>
          <a:lstStyle>
            <a:lvl1pPr>
              <a:defRPr>
                <a:solidFill>
                  <a:schemeClr val="tx1"/>
                </a:solidFill>
              </a:defRPr>
            </a:lvl1pPr>
          </a:lstStyle>
          <a:p>
            <a:pPr lvl="0"/>
            <a:r>
              <a:rPr lang="da-DK" dirty="0"/>
              <a:t>Klik for at tilføje tekst</a:t>
            </a:r>
          </a:p>
        </p:txBody>
      </p:sp>
      <p:sp>
        <p:nvSpPr>
          <p:cNvPr id="22" name="Pladsholder til tekst 2"/>
          <p:cNvSpPr>
            <a:spLocks noGrp="1"/>
          </p:cNvSpPr>
          <p:nvPr>
            <p:ph type="body" sz="quarter" idx="25" hasCustomPrompt="1"/>
          </p:nvPr>
        </p:nvSpPr>
        <p:spPr>
          <a:xfrm>
            <a:off x="4332000" y="1584672"/>
            <a:ext cx="3528000" cy="4292600"/>
          </a:xfrm>
        </p:spPr>
        <p:txBody>
          <a:bodyPr/>
          <a:lstStyle>
            <a:lvl1pPr>
              <a:defRPr>
                <a:solidFill>
                  <a:schemeClr val="tx1"/>
                </a:solidFill>
              </a:defRPr>
            </a:lvl1pPr>
          </a:lstStyle>
          <a:p>
            <a:pPr lvl="0"/>
            <a:r>
              <a:rPr lang="da-DK" dirty="0"/>
              <a:t>Klik for at tilføje tekst</a:t>
            </a:r>
          </a:p>
        </p:txBody>
      </p:sp>
    </p:spTree>
    <p:extLst>
      <p:ext uri="{BB962C8B-B14F-4D97-AF65-F5344CB8AC3E}">
        <p14:creationId xmlns:p14="http://schemas.microsoft.com/office/powerpoint/2010/main" val="17370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amp; tre spalter 2">
    <p:bg>
      <p:bgPr>
        <a:solidFill>
          <a:schemeClr val="accent1"/>
        </a:solidFill>
        <a:effectLst/>
      </p:bgPr>
    </p:bg>
    <p:spTree>
      <p:nvGrpSpPr>
        <p:cNvPr id="1" name=""/>
        <p:cNvGrpSpPr/>
        <p:nvPr/>
      </p:nvGrpSpPr>
      <p:grpSpPr>
        <a:xfrm>
          <a:off x="0" y="0"/>
          <a:ext cx="0" cy="0"/>
          <a:chOff x="0" y="0"/>
          <a:chExt cx="0" cy="0"/>
        </a:xfrm>
      </p:grpSpPr>
      <p:sp>
        <p:nvSpPr>
          <p:cNvPr id="12" name="Pladsholder til tekst 2"/>
          <p:cNvSpPr>
            <a:spLocks noGrp="1"/>
          </p:cNvSpPr>
          <p:nvPr>
            <p:ph type="body" sz="quarter" idx="23" hasCustomPrompt="1"/>
          </p:nvPr>
        </p:nvSpPr>
        <p:spPr>
          <a:xfrm>
            <a:off x="556333" y="1584672"/>
            <a:ext cx="3528000" cy="4292600"/>
          </a:xfrm>
        </p:spPr>
        <p:txBody>
          <a:bodyPr/>
          <a:lstStyle>
            <a:lvl1pPr>
              <a:defRPr>
                <a:solidFill>
                  <a:schemeClr val="bg1"/>
                </a:solidFill>
              </a:defRPr>
            </a:lvl1pPr>
          </a:lstStyle>
          <a:p>
            <a:pPr lvl="0"/>
            <a:r>
              <a:rPr lang="da-DK" dirty="0"/>
              <a:t>Klik for at tilføje tekst</a:t>
            </a:r>
          </a:p>
        </p:txBody>
      </p:sp>
      <p:sp>
        <p:nvSpPr>
          <p:cNvPr id="13" name="Pladsholder til tekst 2"/>
          <p:cNvSpPr>
            <a:spLocks noGrp="1"/>
          </p:cNvSpPr>
          <p:nvPr>
            <p:ph type="body" sz="quarter" idx="24" hasCustomPrompt="1"/>
          </p:nvPr>
        </p:nvSpPr>
        <p:spPr>
          <a:xfrm>
            <a:off x="8107666" y="1584672"/>
            <a:ext cx="3528000" cy="4292600"/>
          </a:xfrm>
        </p:spPr>
        <p:txBody>
          <a:bodyPr/>
          <a:lstStyle>
            <a:lvl1pPr>
              <a:defRPr>
                <a:solidFill>
                  <a:schemeClr val="bg1"/>
                </a:solidFill>
              </a:defRPr>
            </a:lvl1pPr>
          </a:lstStyle>
          <a:p>
            <a:pPr lvl="0"/>
            <a:r>
              <a:rPr lang="da-DK" dirty="0"/>
              <a:t>Klik for at tilføje tekst</a:t>
            </a:r>
          </a:p>
        </p:txBody>
      </p:sp>
      <p:sp>
        <p:nvSpPr>
          <p:cNvPr id="15" name="Pladsholder til tekst 2"/>
          <p:cNvSpPr>
            <a:spLocks noGrp="1"/>
          </p:cNvSpPr>
          <p:nvPr>
            <p:ph type="body" sz="quarter" idx="25" hasCustomPrompt="1"/>
          </p:nvPr>
        </p:nvSpPr>
        <p:spPr>
          <a:xfrm>
            <a:off x="4332000" y="1584672"/>
            <a:ext cx="3528000" cy="4292600"/>
          </a:xfrm>
        </p:spPr>
        <p:txBody>
          <a:bodyPr/>
          <a:lstStyle>
            <a:lvl1pPr>
              <a:defRPr>
                <a:solidFill>
                  <a:schemeClr val="bg1"/>
                </a:solidFill>
              </a:defRPr>
            </a:lvl1pPr>
          </a:lstStyle>
          <a:p>
            <a:pPr lvl="0"/>
            <a:r>
              <a:rPr lang="da-DK" dirty="0"/>
              <a:t>Klik for at tilføje tekst</a:t>
            </a:r>
          </a:p>
        </p:txBody>
      </p:sp>
      <p:sp>
        <p:nvSpPr>
          <p:cNvPr id="23"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6" name="Tekstfelt 25"/>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27" name="Lige forbindelse 26"/>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8"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29" name="Lige forbindelse 28"/>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0"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957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8" name="Pladsholder til indhold 7"/>
          <p:cNvSpPr>
            <a:spLocks noGrp="1"/>
          </p:cNvSpPr>
          <p:nvPr>
            <p:ph sz="quarter" idx="10" hasCustomPrompt="1"/>
          </p:nvPr>
        </p:nvSpPr>
        <p:spPr>
          <a:xfrm>
            <a:off x="556334" y="1557338"/>
            <a:ext cx="11079332" cy="4392612"/>
          </a:xfrm>
        </p:spPr>
        <p:txBody>
          <a:bodyPr/>
          <a:lstStyle>
            <a:lvl1pPr marL="0" indent="0">
              <a:buNone/>
              <a:defRPr baseline="0"/>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10"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Tekstfelt 10"/>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908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amp; figur 1">
    <p:spTree>
      <p:nvGrpSpPr>
        <p:cNvPr id="1" name=""/>
        <p:cNvGrpSpPr/>
        <p:nvPr/>
      </p:nvGrpSpPr>
      <p:grpSpPr>
        <a:xfrm>
          <a:off x="0" y="0"/>
          <a:ext cx="0" cy="0"/>
          <a:chOff x="0" y="0"/>
          <a:chExt cx="0" cy="0"/>
        </a:xfrm>
      </p:grpSpPr>
      <p:sp>
        <p:nvSpPr>
          <p:cNvPr id="28" name="Pladsholder til indhold 27"/>
          <p:cNvSpPr>
            <a:spLocks noGrp="1"/>
          </p:cNvSpPr>
          <p:nvPr>
            <p:ph sz="quarter" idx="16" hasCustomPrompt="1"/>
          </p:nvPr>
        </p:nvSpPr>
        <p:spPr>
          <a:xfrm>
            <a:off x="6165601" y="275665"/>
            <a:ext cx="5470066" cy="5641042"/>
          </a:xfrm>
          <a:prstGeom prst="rect">
            <a:avLst/>
          </a:prstGeom>
        </p:spPr>
        <p:txBody>
          <a:bodyPr>
            <a:normAutofit/>
          </a:bodyPr>
          <a:lstStyle>
            <a:lvl1pPr marL="0" indent="0">
              <a:buNone/>
              <a:defRPr sz="1867" baseline="0">
                <a:solidFill>
                  <a:schemeClr val="tx1"/>
                </a:solidFill>
              </a:defRPr>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8" name="Pladsholder til titel 1"/>
          <p:cNvSpPr>
            <a:spLocks noGrp="1"/>
          </p:cNvSpPr>
          <p:nvPr>
            <p:ph type="title" hasCustomPrompt="1"/>
          </p:nvPr>
        </p:nvSpPr>
        <p:spPr>
          <a:xfrm>
            <a:off x="556334" y="275664"/>
            <a:ext cx="5126416" cy="1101555"/>
          </a:xfrm>
          <a:prstGeom prst="rect">
            <a:avLst/>
          </a:prstGeom>
        </p:spPr>
        <p:txBody>
          <a:bodyPr vert="horz" lIns="0" tIns="40934" rIns="81869" bIns="40934" rtlCol="0" anchor="b">
            <a:normAutofit/>
          </a:bodyPr>
          <a:lstStyle>
            <a:lvl1pPr>
              <a:defRPr sz="3600"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6" name="Pladsholder til tekst 5"/>
          <p:cNvSpPr>
            <a:spLocks noGrp="1"/>
          </p:cNvSpPr>
          <p:nvPr>
            <p:ph type="body" sz="quarter" idx="17" hasCustomPrompt="1"/>
          </p:nvPr>
        </p:nvSpPr>
        <p:spPr>
          <a:xfrm>
            <a:off x="556334" y="1484313"/>
            <a:ext cx="5126416" cy="4432393"/>
          </a:xfrm>
        </p:spPr>
        <p:txBody>
          <a:bodyPr/>
          <a:lstStyle>
            <a:lvl1pPr>
              <a:defRPr/>
            </a:lvl1pPr>
          </a:lstStyle>
          <a:p>
            <a:pPr lvl="0"/>
            <a:r>
              <a:rPr lang="da-DK" dirty="0"/>
              <a:t>Klik for at tilføje tekst</a:t>
            </a:r>
          </a:p>
        </p:txBody>
      </p:sp>
      <p:sp>
        <p:nvSpPr>
          <p:cNvPr id="7" name="Tekstfelt 6"/>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9" name="Lige forbindelse 8"/>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0"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2" name="Lige forbindelse 11"/>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3"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279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amp; figur 2">
    <p:spTree>
      <p:nvGrpSpPr>
        <p:cNvPr id="1" name=""/>
        <p:cNvGrpSpPr/>
        <p:nvPr/>
      </p:nvGrpSpPr>
      <p:grpSpPr>
        <a:xfrm>
          <a:off x="0" y="0"/>
          <a:ext cx="0" cy="0"/>
          <a:chOff x="0" y="0"/>
          <a:chExt cx="0" cy="0"/>
        </a:xfrm>
      </p:grpSpPr>
      <p:sp>
        <p:nvSpPr>
          <p:cNvPr id="6" name="Rektangel 5"/>
          <p:cNvSpPr/>
          <p:nvPr userDrawn="1"/>
        </p:nvSpPr>
        <p:spPr>
          <a:xfrm>
            <a:off x="6165600" y="0"/>
            <a:ext cx="60264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indhold 27"/>
          <p:cNvSpPr>
            <a:spLocks noGrp="1"/>
          </p:cNvSpPr>
          <p:nvPr>
            <p:ph sz="quarter" idx="16" hasCustomPrompt="1"/>
          </p:nvPr>
        </p:nvSpPr>
        <p:spPr>
          <a:xfrm>
            <a:off x="6608323" y="275664"/>
            <a:ext cx="5027343" cy="5641042"/>
          </a:xfrm>
          <a:prstGeom prst="rect">
            <a:avLst/>
          </a:prstGeom>
        </p:spPr>
        <p:txBody>
          <a:bodyPr>
            <a:normAutofit/>
          </a:bodyPr>
          <a:lstStyle>
            <a:lvl1pPr marL="0" indent="0">
              <a:buNone/>
              <a:defRPr sz="1867" baseline="0">
                <a:solidFill>
                  <a:schemeClr val="tx1"/>
                </a:solidFill>
              </a:defRPr>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12" name="Tekstfelt 11"/>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4" name="Lige forbindelse 13"/>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6" name="Lige forbindelse 15"/>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19" name="Pladsholder til tekst 5"/>
          <p:cNvSpPr>
            <a:spLocks noGrp="1"/>
          </p:cNvSpPr>
          <p:nvPr>
            <p:ph type="body" sz="quarter" idx="17" hasCustomPrompt="1"/>
          </p:nvPr>
        </p:nvSpPr>
        <p:spPr>
          <a:xfrm>
            <a:off x="556334" y="1484313"/>
            <a:ext cx="5126416" cy="4432393"/>
          </a:xfrm>
        </p:spPr>
        <p:txBody>
          <a:bodyPr/>
          <a:lstStyle>
            <a:lvl1pPr>
              <a:defRPr/>
            </a:lvl1pPr>
          </a:lstStyle>
          <a:p>
            <a:pPr lvl="0"/>
            <a:r>
              <a:rPr lang="da-DK" dirty="0"/>
              <a:t>Klik for at tilføje tekst</a:t>
            </a:r>
          </a:p>
        </p:txBody>
      </p:sp>
      <p:sp>
        <p:nvSpPr>
          <p:cNvPr id="20" name="Pladsholder til titel 1"/>
          <p:cNvSpPr>
            <a:spLocks noGrp="1"/>
          </p:cNvSpPr>
          <p:nvPr>
            <p:ph type="title" hasCustomPrompt="1"/>
          </p:nvPr>
        </p:nvSpPr>
        <p:spPr>
          <a:xfrm>
            <a:off x="556334" y="275664"/>
            <a:ext cx="5126416" cy="1101555"/>
          </a:xfrm>
          <a:prstGeom prst="rect">
            <a:avLst/>
          </a:prstGeom>
        </p:spPr>
        <p:txBody>
          <a:bodyPr vert="horz" lIns="0" tIns="40934" rIns="81869" bIns="40934" rtlCol="0" anchor="b">
            <a:normAutofit/>
          </a:bodyPr>
          <a:lstStyle>
            <a:lvl1pPr>
              <a:defRPr sz="3600"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Tree>
    <p:extLst>
      <p:ext uri="{BB962C8B-B14F-4D97-AF65-F5344CB8AC3E}">
        <p14:creationId xmlns:p14="http://schemas.microsoft.com/office/powerpoint/2010/main" val="27415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amp; billede">
    <p:bg>
      <p:bgPr>
        <a:solidFill>
          <a:schemeClr val="accent1"/>
        </a:solidFill>
        <a:effectLst/>
      </p:bgPr>
    </p:bg>
    <p:spTree>
      <p:nvGrpSpPr>
        <p:cNvPr id="1" name=""/>
        <p:cNvGrpSpPr/>
        <p:nvPr/>
      </p:nvGrpSpPr>
      <p:grpSpPr>
        <a:xfrm>
          <a:off x="0" y="0"/>
          <a:ext cx="0" cy="0"/>
          <a:chOff x="0" y="0"/>
          <a:chExt cx="0" cy="0"/>
        </a:xfrm>
      </p:grpSpPr>
      <p:sp>
        <p:nvSpPr>
          <p:cNvPr id="14" name="Pladsholder til titel 1"/>
          <p:cNvSpPr>
            <a:spLocks noGrp="1"/>
          </p:cNvSpPr>
          <p:nvPr>
            <p:ph type="title" hasCustomPrompt="1"/>
          </p:nvPr>
        </p:nvSpPr>
        <p:spPr>
          <a:xfrm>
            <a:off x="556335" y="773832"/>
            <a:ext cx="5139386" cy="1143000"/>
          </a:xfrm>
          <a:prstGeom prst="rect">
            <a:avLst/>
          </a:prstGeom>
        </p:spPr>
        <p:txBody>
          <a:bodyPr vert="horz" lIns="0" tIns="40934" rIns="81869" bIns="40934" rtlCol="0" anchor="b" anchorCtr="0">
            <a:normAutofit/>
          </a:bodyPr>
          <a:lstStyle>
            <a:lvl1pPr>
              <a:defRPr sz="360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3" name="Pladsholder til billede 12"/>
          <p:cNvSpPr>
            <a:spLocks noGrp="1"/>
          </p:cNvSpPr>
          <p:nvPr>
            <p:ph type="pic" sz="quarter" idx="13" hasCustomPrompt="1"/>
          </p:nvPr>
        </p:nvSpPr>
        <p:spPr>
          <a:xfrm>
            <a:off x="6165600" y="0"/>
            <a:ext cx="6026400" cy="6857999"/>
          </a:xfrm>
          <a:prstGeom prst="rect">
            <a:avLst/>
          </a:prstGeom>
          <a:pattFill prst="pct30">
            <a:fgClr>
              <a:schemeClr val="accent1"/>
            </a:fgClr>
            <a:bgClr>
              <a:schemeClr val="bg1"/>
            </a:bgClr>
          </a:pattFill>
        </p:spPr>
        <p:txBody>
          <a:bodyPr>
            <a:normAutofit/>
          </a:bodyPr>
          <a:lstStyle>
            <a:lvl1pPr marL="0" indent="0">
              <a:buNone/>
              <a:defRPr sz="1867" baseline="0"/>
            </a:lvl1pPr>
          </a:lstStyle>
          <a:p>
            <a:r>
              <a:rPr lang="en-US" noProof="0" dirty="0" err="1"/>
              <a:t>Indsæt</a:t>
            </a:r>
            <a:r>
              <a:rPr lang="en-US" noProof="0" dirty="0"/>
              <a:t> </a:t>
            </a:r>
            <a:r>
              <a:rPr lang="en-US" noProof="0" dirty="0" err="1"/>
              <a:t>billede</a:t>
            </a:r>
            <a:endParaRPr lang="en-US" noProof="0" dirty="0"/>
          </a:p>
        </p:txBody>
      </p:sp>
      <p:sp>
        <p:nvSpPr>
          <p:cNvPr id="7" name="Pladsholder til tekst 5"/>
          <p:cNvSpPr>
            <a:spLocks noGrp="1"/>
          </p:cNvSpPr>
          <p:nvPr>
            <p:ph type="body" sz="quarter" idx="17" hasCustomPrompt="1"/>
          </p:nvPr>
        </p:nvSpPr>
        <p:spPr>
          <a:xfrm>
            <a:off x="556334" y="2060847"/>
            <a:ext cx="5139386" cy="3855859"/>
          </a:xfrm>
        </p:spPr>
        <p:txBody>
          <a:bodyPr/>
          <a:lstStyle>
            <a:lvl1pPr>
              <a:defRPr baseline="0">
                <a:solidFill>
                  <a:schemeClr val="bg1"/>
                </a:solidFill>
              </a:defRPr>
            </a:lvl1pPr>
          </a:lstStyle>
          <a:p>
            <a:pPr lvl="0"/>
            <a:r>
              <a:rPr lang="da-DK" dirty="0"/>
              <a:t>Klik for at tilføje tekst</a:t>
            </a:r>
          </a:p>
        </p:txBody>
      </p:sp>
      <p:sp>
        <p:nvSpPr>
          <p:cNvPr id="8" name="Tekstfelt 7"/>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9" name="Lige forbindelse 8"/>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1" name="Lige forbindelse 10"/>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62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billede">
    <p:spTree>
      <p:nvGrpSpPr>
        <p:cNvPr id="1" name=""/>
        <p:cNvGrpSpPr/>
        <p:nvPr/>
      </p:nvGrpSpPr>
      <p:grpSpPr>
        <a:xfrm>
          <a:off x="0" y="0"/>
          <a:ext cx="0" cy="0"/>
          <a:chOff x="0" y="0"/>
          <a:chExt cx="0" cy="0"/>
        </a:xfrm>
      </p:grpSpPr>
      <p:sp>
        <p:nvSpPr>
          <p:cNvPr id="4" name="Pladsholder til billede 12"/>
          <p:cNvSpPr>
            <a:spLocks noGrp="1"/>
          </p:cNvSpPr>
          <p:nvPr>
            <p:ph type="pic" sz="quarter" idx="13" hasCustomPrompt="1"/>
          </p:nvPr>
        </p:nvSpPr>
        <p:spPr>
          <a:xfrm>
            <a:off x="0" y="0"/>
            <a:ext cx="12192000" cy="6858000"/>
          </a:xfrm>
          <a:prstGeom prst="rect">
            <a:avLst/>
          </a:prstGeom>
          <a:pattFill prst="pct30">
            <a:fgClr>
              <a:schemeClr val="accent1"/>
            </a:fgClr>
            <a:bgClr>
              <a:schemeClr val="bg1"/>
            </a:bgClr>
          </a:pattFill>
        </p:spPr>
        <p:txBody>
          <a:bodyPr>
            <a:normAutofit/>
          </a:bodyPr>
          <a:lstStyle>
            <a:lvl1pPr marL="0" indent="0">
              <a:buNone/>
              <a:defRPr sz="1867"/>
            </a:lvl1pPr>
          </a:lstStyle>
          <a:p>
            <a:r>
              <a:rPr lang="en-US" noProof="0" dirty="0" err="1"/>
              <a:t>Indsæt</a:t>
            </a:r>
            <a:r>
              <a:rPr lang="en-US" noProof="0" dirty="0"/>
              <a:t> </a:t>
            </a:r>
            <a:r>
              <a:rPr lang="en-US" noProof="0" dirty="0" err="1"/>
              <a:t>billede</a:t>
            </a:r>
            <a:endParaRPr lang="en-US" noProof="0" dirty="0"/>
          </a:p>
        </p:txBody>
      </p:sp>
    </p:spTree>
    <p:extLst>
      <p:ext uri="{BB962C8B-B14F-4D97-AF65-F5344CB8AC3E}">
        <p14:creationId xmlns:p14="http://schemas.microsoft.com/office/powerpoint/2010/main" val="41934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faktabokse">
    <p:spTree>
      <p:nvGrpSpPr>
        <p:cNvPr id="1" name=""/>
        <p:cNvGrpSpPr/>
        <p:nvPr/>
      </p:nvGrpSpPr>
      <p:grpSpPr>
        <a:xfrm>
          <a:off x="0" y="0"/>
          <a:ext cx="0" cy="0"/>
          <a:chOff x="0" y="0"/>
          <a:chExt cx="0" cy="0"/>
        </a:xfrm>
      </p:grpSpPr>
      <p:sp>
        <p:nvSpPr>
          <p:cNvPr id="24" name="Rektangel 23"/>
          <p:cNvSpPr/>
          <p:nvPr userDrawn="1"/>
        </p:nvSpPr>
        <p:spPr>
          <a:xfrm>
            <a:off x="556334" y="1624578"/>
            <a:ext cx="3311525" cy="4103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ctr"/>
            <a:endParaRPr lang="en-US" sz="2844" noProof="0"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1557" y="1677247"/>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771557" y="2613271"/>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9" name="Rektangel 18"/>
          <p:cNvSpPr/>
          <p:nvPr userDrawn="1"/>
        </p:nvSpPr>
        <p:spPr>
          <a:xfrm>
            <a:off x="8323666" y="1624578"/>
            <a:ext cx="3312000" cy="4104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l"/>
            <a:endParaRPr lang="da-DK" sz="2844"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8539127" y="1671674"/>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8539127" y="2603685"/>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35" name="Rektangel 34"/>
          <p:cNvSpPr/>
          <p:nvPr userDrawn="1"/>
        </p:nvSpPr>
        <p:spPr>
          <a:xfrm>
            <a:off x="4440000" y="1624578"/>
            <a:ext cx="3312000" cy="4104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4655461" y="1671674"/>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4655461" y="2603685"/>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6" name="Pladsholder til titel 1"/>
          <p:cNvSpPr>
            <a:spLocks noGrp="1"/>
          </p:cNvSpPr>
          <p:nvPr>
            <p:ph type="title" hasCustomPrompt="1"/>
          </p:nvPr>
        </p:nvSpPr>
        <p:spPr>
          <a:xfrm>
            <a:off x="556334" y="260648"/>
            <a:ext cx="11079332" cy="1143000"/>
          </a:xfrm>
          <a:prstGeom prst="rect">
            <a:avLst/>
          </a:prstGeom>
        </p:spPr>
        <p:txBody>
          <a:bodyPr vert="horz" lIns="0" tIns="40934" rIns="81869" bIns="40934" rtlCol="0" anchor="ctr">
            <a:normAutofit/>
          </a:bodyPr>
          <a:lstStyle>
            <a:lvl1pPr>
              <a:defRPr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8" name="Tekstfelt 17"/>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22" name="Lige forbindelse 2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27" name="Lige forbindelse 26"/>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8"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46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illede 2">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29998"/>
            <a:ext cx="12245328" cy="6887997"/>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22"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23"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pic>
        <p:nvPicPr>
          <p:cNvPr id="8" name="Billede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23315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faktacirkler">
    <p:spTree>
      <p:nvGrpSpPr>
        <p:cNvPr id="1" name=""/>
        <p:cNvGrpSpPr/>
        <p:nvPr/>
      </p:nvGrpSpPr>
      <p:grpSpPr>
        <a:xfrm>
          <a:off x="0" y="0"/>
          <a:ext cx="0" cy="0"/>
          <a:chOff x="0" y="0"/>
          <a:chExt cx="0" cy="0"/>
        </a:xfrm>
      </p:grpSpPr>
      <p:sp>
        <p:nvSpPr>
          <p:cNvPr id="2" name="Ellipse 1"/>
          <p:cNvSpPr/>
          <p:nvPr userDrawn="1"/>
        </p:nvSpPr>
        <p:spPr>
          <a:xfrm>
            <a:off x="4791666" y="1700808"/>
            <a:ext cx="2640000" cy="264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1030225" y="1679735"/>
            <a:ext cx="2640000" cy="264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8519616" y="1700808"/>
            <a:ext cx="2640000" cy="264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1048642" y="2622175"/>
            <a:ext cx="2638329" cy="796325"/>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4793338" y="2622175"/>
            <a:ext cx="2638329" cy="796325"/>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8521287" y="2601572"/>
            <a:ext cx="2638329" cy="796325"/>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911424" y="4503200"/>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4654921" y="4503200"/>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8398418" y="4505521"/>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6"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7" name="Tekstfelt 16"/>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8" name="Lige forbindelse 17"/>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9"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22" name="Lige forbindelse 21"/>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3"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091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faktacirkler">
    <p:spTree>
      <p:nvGrpSpPr>
        <p:cNvPr id="1" name=""/>
        <p:cNvGrpSpPr/>
        <p:nvPr/>
      </p:nvGrpSpPr>
      <p:grpSpPr>
        <a:xfrm>
          <a:off x="0" y="0"/>
          <a:ext cx="0" cy="0"/>
          <a:chOff x="0" y="0"/>
          <a:chExt cx="0" cy="0"/>
        </a:xfrm>
      </p:grpSpPr>
      <p:sp>
        <p:nvSpPr>
          <p:cNvPr id="2" name="Ellipse 1"/>
          <p:cNvSpPr/>
          <p:nvPr userDrawn="1"/>
        </p:nvSpPr>
        <p:spPr>
          <a:xfrm>
            <a:off x="3469305" y="1700337"/>
            <a:ext cx="2400000" cy="24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629363" y="1700337"/>
            <a:ext cx="2400000" cy="24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9149188" y="1700337"/>
            <a:ext cx="2400000" cy="24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49362" y="2010335"/>
            <a:ext cx="2160001" cy="1835524"/>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749363"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endParaRPr lang="en-US" noProof="0" dirty="0"/>
          </a:p>
        </p:txBody>
      </p:sp>
      <p:sp>
        <p:nvSpPr>
          <p:cNvPr id="16" name="Ellipse 15"/>
          <p:cNvSpPr/>
          <p:nvPr userDrawn="1"/>
        </p:nvSpPr>
        <p:spPr>
          <a:xfrm>
            <a:off x="6309247" y="1700337"/>
            <a:ext cx="2400000" cy="24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3556748" y="2010335"/>
            <a:ext cx="2235142" cy="1835524"/>
          </a:xfrm>
          <a:prstGeom prst="rect">
            <a:avLst/>
          </a:prstGeom>
        </p:spPr>
        <p:txBody>
          <a:bodyPr anchor="ctr">
            <a:noAutofit/>
          </a:bodyPr>
          <a:lstStyle>
            <a:lvl1pPr marL="0" marR="0" indent="0" algn="ctr" defTabSz="1091563" rtl="0" eaLnBrk="1" fontAlgn="auto" latinLnBrk="0" hangingPunct="1">
              <a:lnSpc>
                <a:spcPct val="100000"/>
              </a:lnSpc>
              <a:spcBef>
                <a:spcPct val="20000"/>
              </a:spcBef>
              <a:spcAft>
                <a:spcPts val="0"/>
              </a:spcAft>
              <a:buClr>
                <a:srgbClr val="FF0000"/>
              </a:buClr>
              <a:buSzTx/>
              <a:buFontTx/>
              <a:buNone/>
              <a:tabLst/>
              <a:defRPr sz="2133" cap="none" baseline="0">
                <a:solidFill>
                  <a:schemeClr val="tx1"/>
                </a:solidFill>
                <a:latin typeface="Roboto Condensed" panose="02000000000000000000" pitchFamily="2" charset="0"/>
                <a:ea typeface="Roboto Condensed" panose="02000000000000000000" pitchFamily="2" charset="0"/>
              </a:defRPr>
            </a:lvl1pPr>
          </a:lstStyle>
          <a:p>
            <a:pPr marL="0" marR="0" lvl="0" indent="0" algn="ctr" defTabSz="1091563" rtl="0" eaLnBrk="1" fontAlgn="auto" latinLnBrk="0" hangingPunct="1">
              <a:lnSpc>
                <a:spcPct val="100000"/>
              </a:lnSpc>
              <a:spcBef>
                <a:spcPct val="20000"/>
              </a:spcBef>
              <a:spcAft>
                <a:spcPts val="0"/>
              </a:spcAft>
              <a:buClr>
                <a:srgbClr val="FF0000"/>
              </a:buClr>
              <a:buSzTx/>
              <a:buFontTx/>
              <a:buNone/>
              <a:tabLst/>
              <a:defRPr/>
            </a:pPr>
            <a:r>
              <a:rPr lang="en-US" noProof="0" dirty="0" err="1"/>
              <a:t>Overskrift</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6429248" y="2010335"/>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9269189" y="2010335"/>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3631890"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endParaRPr lang="en-US" noProof="0" dirty="0"/>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6429247"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endParaRPr lang="en-US" noProof="0" dirty="0"/>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9269188"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r>
              <a:rPr lang="en-US" noProof="0" dirty="0"/>
              <a:t> </a:t>
            </a:r>
          </a:p>
        </p:txBody>
      </p:sp>
      <p:sp>
        <p:nvSpPr>
          <p:cNvPr id="1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2" name="Tekstfelt 21"/>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23" name="Lige forbindelse 22"/>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4"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25" name="Lige forbindelse 2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6"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795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 &amp; forløb">
    <p:spTree>
      <p:nvGrpSpPr>
        <p:cNvPr id="1" name=""/>
        <p:cNvGrpSpPr/>
        <p:nvPr/>
      </p:nvGrpSpPr>
      <p:grpSpPr>
        <a:xfrm>
          <a:off x="0" y="0"/>
          <a:ext cx="0" cy="0"/>
          <a:chOff x="0" y="0"/>
          <a:chExt cx="0" cy="0"/>
        </a:xfrm>
      </p:grpSpPr>
      <p:sp>
        <p:nvSpPr>
          <p:cNvPr id="2" name="Ellipse 1"/>
          <p:cNvSpPr/>
          <p:nvPr userDrawn="1"/>
        </p:nvSpPr>
        <p:spPr>
          <a:xfrm>
            <a:off x="3469305" y="2191154"/>
            <a:ext cx="2400000" cy="24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629363" y="2191154"/>
            <a:ext cx="2400000" cy="24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9149188" y="2191154"/>
            <a:ext cx="2400000" cy="24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49362" y="2501152"/>
            <a:ext cx="2160001" cy="1835524"/>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Første</a:t>
            </a:r>
            <a:endParaRPr lang="en-US" noProof="0" dirty="0"/>
          </a:p>
        </p:txBody>
      </p:sp>
      <p:sp>
        <p:nvSpPr>
          <p:cNvPr id="16" name="Ellipse 15"/>
          <p:cNvSpPr/>
          <p:nvPr userDrawn="1"/>
        </p:nvSpPr>
        <p:spPr>
          <a:xfrm>
            <a:off x="6309247" y="2191154"/>
            <a:ext cx="2400000" cy="24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3556748" y="2501152"/>
            <a:ext cx="2235142" cy="1835524"/>
          </a:xfrm>
          <a:prstGeom prst="rect">
            <a:avLst/>
          </a:prstGeom>
        </p:spPr>
        <p:txBody>
          <a:bodyPr anchor="ctr">
            <a:noAutofit/>
          </a:bodyPr>
          <a:lstStyle>
            <a:lvl1pPr marL="0" marR="0" indent="0" algn="ctr" defTabSz="1091563" rtl="0" eaLnBrk="1" fontAlgn="auto" latinLnBrk="0" hangingPunct="1">
              <a:lnSpc>
                <a:spcPct val="100000"/>
              </a:lnSpc>
              <a:spcBef>
                <a:spcPct val="20000"/>
              </a:spcBef>
              <a:spcAft>
                <a:spcPts val="0"/>
              </a:spcAft>
              <a:buClr>
                <a:srgbClr val="FF0000"/>
              </a:buClr>
              <a:buSzTx/>
              <a:buFontTx/>
              <a:buNone/>
              <a:tabLst/>
              <a:defRPr sz="2133" cap="none" baseline="0">
                <a:solidFill>
                  <a:schemeClr val="tx1"/>
                </a:solidFill>
                <a:latin typeface="Roboto Condensed" panose="02000000000000000000" pitchFamily="2" charset="0"/>
                <a:ea typeface="Roboto Condensed" panose="02000000000000000000" pitchFamily="2" charset="0"/>
              </a:defRPr>
            </a:lvl1pPr>
          </a:lstStyle>
          <a:p>
            <a:pPr marL="0" marR="0" lvl="0" indent="0" algn="ctr" defTabSz="1091563" rtl="0" eaLnBrk="1" fontAlgn="auto" latinLnBrk="0" hangingPunct="1">
              <a:lnSpc>
                <a:spcPct val="100000"/>
              </a:lnSpc>
              <a:spcBef>
                <a:spcPct val="20000"/>
              </a:spcBef>
              <a:spcAft>
                <a:spcPts val="0"/>
              </a:spcAft>
              <a:buClr>
                <a:srgbClr val="FF0000"/>
              </a:buClr>
              <a:buSzTx/>
              <a:buFontTx/>
              <a:buNone/>
              <a:tabLst/>
              <a:defRPr/>
            </a:pPr>
            <a:r>
              <a:rPr lang="en-US" noProof="0" dirty="0" err="1"/>
              <a:t>Anden</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6429248" y="2501152"/>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Tredje</a:t>
            </a:r>
            <a:endParaRPr lang="en-US" noProof="0" dirty="0"/>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9269189" y="2501152"/>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Fjerde</a:t>
            </a:r>
            <a:endParaRPr lang="en-US" noProof="0" dirty="0"/>
          </a:p>
        </p:txBody>
      </p:sp>
      <p:sp>
        <p:nvSpPr>
          <p:cNvPr id="1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2" name="Tekstfelt 21"/>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23" name="Lige forbindelse 22"/>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4"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25" name="Lige forbindelse 2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6"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3" name="Vinkel 2"/>
          <p:cNvSpPr/>
          <p:nvPr userDrawn="1"/>
        </p:nvSpPr>
        <p:spPr>
          <a:xfrm>
            <a:off x="3117755" y="313202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7" name="Vinkel 26"/>
          <p:cNvSpPr/>
          <p:nvPr userDrawn="1"/>
        </p:nvSpPr>
        <p:spPr>
          <a:xfrm>
            <a:off x="5951999" y="313202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8" name="Vinkel 27"/>
          <p:cNvSpPr/>
          <p:nvPr userDrawn="1"/>
        </p:nvSpPr>
        <p:spPr>
          <a:xfrm>
            <a:off x="8798664" y="315978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7645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839788" y="1196752"/>
            <a:ext cx="10512426" cy="2319131"/>
          </a:xfrm>
          <a:prstGeom prst="rect">
            <a:avLst/>
          </a:prstGeom>
          <a:noFill/>
        </p:spPr>
        <p:txBody>
          <a:bodyPr anchor="b">
            <a:normAutofit/>
          </a:bodyPr>
          <a:lstStyle>
            <a:lvl1pPr algn="ctr">
              <a:defRPr sz="5200" baseline="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8" name="Pladsholder til tekst 9"/>
          <p:cNvSpPr>
            <a:spLocks noGrp="1"/>
          </p:cNvSpPr>
          <p:nvPr>
            <p:ph type="body" sz="quarter" idx="12" hasCustomPrompt="1"/>
          </p:nvPr>
        </p:nvSpPr>
        <p:spPr>
          <a:xfrm>
            <a:off x="2255308" y="3933883"/>
            <a:ext cx="7681384" cy="1439333"/>
          </a:xfrm>
          <a:prstGeom prst="rect">
            <a:avLst/>
          </a:prstGeom>
          <a:noFill/>
        </p:spPr>
        <p:txBody>
          <a:bodyPr>
            <a:normAutofit/>
          </a:bodyPr>
          <a:lstStyle>
            <a:lvl1pPr marL="0" indent="0" algn="ctr">
              <a:buNone/>
              <a:defRPr sz="2200" baseline="0">
                <a:solidFill>
                  <a:schemeClr val="bg1"/>
                </a:solidFill>
              </a:defRPr>
            </a:lvl1pPr>
          </a:lstStyle>
          <a:p>
            <a:pPr lvl="0"/>
            <a:r>
              <a:rPr lang="en-US" noProof="0" dirty="0" err="1"/>
              <a:t>Klik</a:t>
            </a:r>
            <a:r>
              <a:rPr lang="en-US" noProof="0" dirty="0"/>
              <a:t> her for at </a:t>
            </a:r>
            <a:r>
              <a:rPr lang="en-US" noProof="0" dirty="0" err="1"/>
              <a:t>tilføje</a:t>
            </a:r>
            <a:r>
              <a:rPr lang="en-US" noProof="0" dirty="0"/>
              <a:t> mere </a:t>
            </a:r>
            <a:r>
              <a:rPr lang="en-US" noProof="0" dirty="0" err="1"/>
              <a:t>tekst</a:t>
            </a:r>
            <a:endParaRPr lang="en-US" noProof="0" dirty="0"/>
          </a:p>
        </p:txBody>
      </p:sp>
      <p:pic>
        <p:nvPicPr>
          <p:cNvPr id="5" name="Billed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25374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839788" y="1196752"/>
            <a:ext cx="10512426" cy="2319131"/>
          </a:xfrm>
          <a:prstGeom prst="rect">
            <a:avLst/>
          </a:prstGeom>
          <a:noFill/>
        </p:spPr>
        <p:txBody>
          <a:bodyPr anchor="b">
            <a:normAutofit/>
          </a:bodyPr>
          <a:lstStyle>
            <a:lvl1pPr algn="ctr">
              <a:defRPr sz="5200" baseline="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8" name="Pladsholder til tekst 9"/>
          <p:cNvSpPr>
            <a:spLocks noGrp="1"/>
          </p:cNvSpPr>
          <p:nvPr>
            <p:ph type="body" sz="quarter" idx="12" hasCustomPrompt="1"/>
          </p:nvPr>
        </p:nvSpPr>
        <p:spPr>
          <a:xfrm>
            <a:off x="2255308" y="3933883"/>
            <a:ext cx="7681384" cy="1439333"/>
          </a:xfrm>
          <a:prstGeom prst="rect">
            <a:avLst/>
          </a:prstGeom>
          <a:noFill/>
        </p:spPr>
        <p:txBody>
          <a:bodyPr>
            <a:normAutofit/>
          </a:bodyPr>
          <a:lstStyle>
            <a:lvl1pPr marL="0" indent="0" algn="ctr">
              <a:buNone/>
              <a:defRPr sz="2200" baseline="0">
                <a:solidFill>
                  <a:schemeClr val="bg1"/>
                </a:solidFill>
              </a:defRPr>
            </a:lvl1pPr>
          </a:lstStyle>
          <a:p>
            <a:pPr lvl="0"/>
            <a:r>
              <a:rPr lang="en-US" noProof="0" dirty="0" err="1"/>
              <a:t>Klik</a:t>
            </a:r>
            <a:r>
              <a:rPr lang="en-US" noProof="0" dirty="0"/>
              <a:t> her for at </a:t>
            </a:r>
            <a:r>
              <a:rPr lang="en-US" noProof="0" dirty="0" err="1"/>
              <a:t>tilføje</a:t>
            </a:r>
            <a:r>
              <a:rPr lang="en-US" noProof="0" dirty="0"/>
              <a:t> mere </a:t>
            </a:r>
            <a:r>
              <a:rPr lang="en-US" noProof="0" dirty="0" err="1"/>
              <a:t>tekst</a:t>
            </a:r>
            <a:endParaRPr lang="en-US" noProof="0" dirty="0"/>
          </a:p>
        </p:txBody>
      </p:sp>
      <p:sp>
        <p:nvSpPr>
          <p:cNvPr id="5" name="Tekstfelt 4"/>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7" name="Lige forbindelse 6"/>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9" name="Lige forbindelse 8"/>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9409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accent1"/>
        </a:solidFill>
        <a:effectLst/>
      </p:bgPr>
    </p:bg>
    <p:spTree>
      <p:nvGrpSpPr>
        <p:cNvPr id="1" name=""/>
        <p:cNvGrpSpPr/>
        <p:nvPr/>
      </p:nvGrpSpPr>
      <p:grpSpPr>
        <a:xfrm>
          <a:off x="0" y="0"/>
          <a:ext cx="0" cy="0"/>
          <a:chOff x="0" y="0"/>
          <a:chExt cx="0" cy="0"/>
        </a:xfrm>
      </p:grpSpPr>
      <p:sp>
        <p:nvSpPr>
          <p:cNvPr id="4" name="Pladsholder til tekst 16"/>
          <p:cNvSpPr>
            <a:spLocks noGrp="1"/>
          </p:cNvSpPr>
          <p:nvPr>
            <p:ph type="body" sz="quarter" idx="10" hasCustomPrompt="1"/>
          </p:nvPr>
        </p:nvSpPr>
        <p:spPr>
          <a:xfrm>
            <a:off x="2089579" y="1828691"/>
            <a:ext cx="8120320" cy="2623235"/>
          </a:xfrm>
          <a:prstGeom prst="rect">
            <a:avLst/>
          </a:prstGeom>
          <a:effectLst>
            <a:softEdge rad="0"/>
          </a:effectLst>
        </p:spPr>
        <p:txBody>
          <a:bodyPr lIns="0" anchor="t" anchorCtr="0">
            <a:noAutofit/>
          </a:bodyPr>
          <a:lstStyle>
            <a:lvl1pPr marL="0" indent="0" algn="ctr">
              <a:buNone/>
              <a:defRPr sz="1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a:t>Pause</a:t>
            </a:r>
          </a:p>
        </p:txBody>
      </p:sp>
      <p:pic>
        <p:nvPicPr>
          <p:cNvPr id="6" name="Billed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38529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tekst 15"/>
          <p:cNvSpPr>
            <a:spLocks noGrp="1"/>
          </p:cNvSpPr>
          <p:nvPr>
            <p:ph type="body" sz="quarter" idx="10" hasCustomPrompt="1"/>
          </p:nvPr>
        </p:nvSpPr>
        <p:spPr>
          <a:xfrm>
            <a:off x="1415480" y="1340768"/>
            <a:ext cx="9145015" cy="3240340"/>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25" name="Pladsholder til tekst 15"/>
          <p:cNvSpPr>
            <a:spLocks noGrp="1"/>
          </p:cNvSpPr>
          <p:nvPr>
            <p:ph type="body" sz="quarter" idx="11" hasCustomPrompt="1"/>
          </p:nvPr>
        </p:nvSpPr>
        <p:spPr>
          <a:xfrm>
            <a:off x="4741909" y="4581108"/>
            <a:ext cx="5810784" cy="564776"/>
          </a:xfrm>
          <a:prstGeom prst="rect">
            <a:avLst/>
          </a:prstGeom>
          <a:noFill/>
        </p:spPr>
        <p:txBody>
          <a:bodyPr rIns="0" bIns="0" anchor="b" anchorCtr="0">
            <a:normAutofit/>
          </a:bodyPr>
          <a:lstStyle>
            <a:lvl1pPr marL="0" indent="0" algn="r">
              <a:buNone/>
              <a:defRPr sz="2200" b="0" i="0" spc="12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10" name="Tekstfelt 9"/>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1" name="Lige forbindelse 10"/>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3" name="Lige forbindelse 12"/>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11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tekst 15"/>
          <p:cNvSpPr>
            <a:spLocks noGrp="1"/>
          </p:cNvSpPr>
          <p:nvPr>
            <p:ph type="body" sz="quarter" idx="10" hasCustomPrompt="1"/>
          </p:nvPr>
        </p:nvSpPr>
        <p:spPr>
          <a:xfrm>
            <a:off x="2639616" y="1628800"/>
            <a:ext cx="7056784" cy="2952308"/>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25" name="Pladsholder til tekst 15"/>
          <p:cNvSpPr>
            <a:spLocks noGrp="1"/>
          </p:cNvSpPr>
          <p:nvPr>
            <p:ph type="body" sz="quarter" idx="11" hasCustomPrompt="1"/>
          </p:nvPr>
        </p:nvSpPr>
        <p:spPr>
          <a:xfrm>
            <a:off x="3885616" y="4725144"/>
            <a:ext cx="5810784" cy="564776"/>
          </a:xfrm>
          <a:prstGeom prst="rect">
            <a:avLst/>
          </a:prstGeom>
          <a:noFill/>
        </p:spPr>
        <p:txBody>
          <a:bodyPr rIns="0" bIns="0" anchor="b" anchorCtr="0">
            <a:normAutofit/>
          </a:bodyPr>
          <a:lstStyle>
            <a:lvl1pPr marL="0" indent="0" algn="r">
              <a:buNone/>
              <a:defRPr sz="2200" b="0" i="0" spc="12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10" name="Tekstfelt 9"/>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1" name="Lige forbindelse 10"/>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3" name="Lige forbindelse 12"/>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899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med billede">
    <p:bg>
      <p:bgPr>
        <a:solidFill>
          <a:schemeClr val="accent1"/>
        </a:solidFill>
        <a:effectLst/>
      </p:bgPr>
    </p:bg>
    <p:spTree>
      <p:nvGrpSpPr>
        <p:cNvPr id="1" name=""/>
        <p:cNvGrpSpPr/>
        <p:nvPr/>
      </p:nvGrpSpPr>
      <p:grpSpPr>
        <a:xfrm>
          <a:off x="0" y="0"/>
          <a:ext cx="0" cy="0"/>
          <a:chOff x="0" y="0"/>
          <a:chExt cx="0" cy="0"/>
        </a:xfrm>
      </p:grpSpPr>
      <p:sp>
        <p:nvSpPr>
          <p:cNvPr id="6" name="Tekstfelt 1">
            <a:extLst>
              <a:ext uri="{FF2B5EF4-FFF2-40B4-BE49-F238E27FC236}">
                <a16:creationId xmlns:a16="http://schemas.microsoft.com/office/drawing/2014/main" id="{B2AE9EB1-B66D-C843-A502-8BFEF0D05723}"/>
              </a:ext>
            </a:extLst>
          </p:cNvPr>
          <p:cNvSpPr txBox="1"/>
          <p:nvPr userDrawn="1"/>
        </p:nvSpPr>
        <p:spPr>
          <a:xfrm>
            <a:off x="2567608" y="3714128"/>
            <a:ext cx="693021" cy="1155032"/>
          </a:xfrm>
          <a:prstGeom prst="rect">
            <a:avLst/>
          </a:prstGeom>
          <a:noFill/>
        </p:spPr>
        <p:txBody>
          <a:bodyPr wrap="square" lIns="0" tIns="0" rIns="0" bIns="0" rtlCol="0">
            <a:noAutofit/>
          </a:bodyPr>
          <a:lstStyle/>
          <a:p>
            <a:r>
              <a:rPr lang="en-GB" sz="14666" b="1" dirty="0">
                <a:solidFill>
                  <a:schemeClr val="accent1"/>
                </a:solidFill>
                <a:latin typeface="Roboto" panose="02000000000000000000" pitchFamily="2" charset="0"/>
                <a:ea typeface="Roboto Condensed Light" panose="02000000000000000000" pitchFamily="2" charset="0"/>
                <a:cs typeface="Segoe UI Semilight" panose="020B0402040204020203" pitchFamily="34" charset="0"/>
              </a:rPr>
              <a:t>“</a:t>
            </a:r>
          </a:p>
        </p:txBody>
      </p:sp>
      <p:sp>
        <p:nvSpPr>
          <p:cNvPr id="12" name="Pladsholder til tekst 15"/>
          <p:cNvSpPr>
            <a:spLocks noGrp="1"/>
          </p:cNvSpPr>
          <p:nvPr>
            <p:ph type="body" sz="quarter" idx="10" hasCustomPrompt="1"/>
          </p:nvPr>
        </p:nvSpPr>
        <p:spPr>
          <a:xfrm>
            <a:off x="556334" y="1700808"/>
            <a:ext cx="4747579" cy="3168352"/>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13" name="Pladsholder til tekst 15"/>
          <p:cNvSpPr>
            <a:spLocks noGrp="1"/>
          </p:cNvSpPr>
          <p:nvPr>
            <p:ph type="body" sz="quarter" idx="11" hasCustomPrompt="1"/>
          </p:nvPr>
        </p:nvSpPr>
        <p:spPr>
          <a:xfrm>
            <a:off x="556334" y="4869160"/>
            <a:ext cx="4747579" cy="720080"/>
          </a:xfrm>
          <a:prstGeom prst="rect">
            <a:avLst/>
          </a:prstGeom>
          <a:noFill/>
        </p:spPr>
        <p:txBody>
          <a:bodyPr rIns="0" bIns="0" anchor="b" anchorCtr="0">
            <a:normAutofit/>
          </a:bodyPr>
          <a:lstStyle>
            <a:lvl1pPr marL="0" indent="0" algn="r">
              <a:buNone/>
              <a:defRPr sz="1800" b="0" i="0" spc="12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9" name="Tekstfelt 8"/>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0" name="Lige forbindelse 9"/>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4" name="Lige forbindelse 13"/>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
        <p:nvSpPr>
          <p:cNvPr id="26" name="Pladsholder til billede 12"/>
          <p:cNvSpPr>
            <a:spLocks noGrp="1"/>
          </p:cNvSpPr>
          <p:nvPr>
            <p:ph type="pic" sz="quarter" idx="13" hasCustomPrompt="1"/>
          </p:nvPr>
        </p:nvSpPr>
        <p:spPr>
          <a:xfrm>
            <a:off x="6096000" y="0"/>
            <a:ext cx="6096000" cy="6858000"/>
          </a:xfrm>
          <a:prstGeom prst="rect">
            <a:avLst/>
          </a:prstGeom>
          <a:pattFill prst="pct30">
            <a:fgClr>
              <a:schemeClr val="accent1"/>
            </a:fgClr>
            <a:bgClr>
              <a:schemeClr val="bg1"/>
            </a:bgClr>
          </a:pattFill>
        </p:spPr>
        <p:txBody>
          <a:bodyPr>
            <a:normAutofit/>
          </a:bodyPr>
          <a:lstStyle>
            <a:lvl1pPr marL="0" indent="0">
              <a:buNone/>
              <a:defRPr sz="1800">
                <a:solidFill>
                  <a:schemeClr val="tx1"/>
                </a:solidFill>
              </a:defRPr>
            </a:lvl1pPr>
          </a:lstStyle>
          <a:p>
            <a:r>
              <a:rPr lang="en-US" noProof="0" dirty="0" err="1"/>
              <a:t>Indsæt</a:t>
            </a:r>
            <a:r>
              <a:rPr lang="en-US" noProof="0" dirty="0"/>
              <a:t> </a:t>
            </a:r>
            <a:r>
              <a:rPr lang="en-US" noProof="0" dirty="0" err="1"/>
              <a:t>billede</a:t>
            </a:r>
            <a:endParaRPr lang="en-US" noProof="0" dirty="0"/>
          </a:p>
        </p:txBody>
      </p:sp>
    </p:spTree>
    <p:extLst>
      <p:ext uri="{BB962C8B-B14F-4D97-AF65-F5344CB8AC3E}">
        <p14:creationId xmlns:p14="http://schemas.microsoft.com/office/powerpoint/2010/main" val="295942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ørgsmå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1113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Billede 3">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4" y="-29995"/>
            <a:ext cx="12233995" cy="6887994"/>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pic>
        <p:nvPicPr>
          <p:cNvPr id="13" name="Billed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22978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ørgsmå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tekst 16"/>
          <p:cNvSpPr>
            <a:spLocks noGrp="1"/>
          </p:cNvSpPr>
          <p:nvPr>
            <p:ph type="body" sz="quarter" idx="10" hasCustomPrompt="1"/>
          </p:nvPr>
        </p:nvSpPr>
        <p:spPr>
          <a:xfrm>
            <a:off x="2089579" y="1909380"/>
            <a:ext cx="8120320" cy="2505802"/>
          </a:xfrm>
          <a:prstGeom prst="rect">
            <a:avLst/>
          </a:prstGeom>
          <a:effectLst>
            <a:softEdge rad="0"/>
          </a:effectLst>
        </p:spPr>
        <p:txBody>
          <a:bodyPr lIns="0" anchor="t" anchorCtr="0">
            <a:noAutofit/>
          </a:bodyPr>
          <a:lstStyle>
            <a:lvl1pPr marL="0" indent="0" algn="ctr">
              <a:buNone/>
              <a:defRPr sz="1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Spørgsmål</a:t>
            </a:r>
            <a:endParaRPr lang="en-US" noProof="0" dirty="0"/>
          </a:p>
        </p:txBody>
      </p:sp>
      <p:pic>
        <p:nvPicPr>
          <p:cNvPr id="6" name="Billed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60819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38973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416973" y="488144"/>
            <a:ext cx="10462694" cy="558122"/>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denne og øvrige slides du ikke skal bruge, før du færdiggør din</a:t>
            </a:r>
            <a:r>
              <a:rPr lang="da-DK" sz="1800" baseline="0" dirty="0">
                <a:solidFill>
                  <a:schemeClr val="tx1"/>
                </a:solidFill>
              </a:rPr>
              <a:t> </a:t>
            </a:r>
            <a:r>
              <a:rPr lang="da-DK" sz="1800" dirty="0">
                <a:solidFill>
                  <a:schemeClr val="tx1"/>
                </a:solidFill>
              </a:rPr>
              <a:t>præsentation</a:t>
            </a:r>
          </a:p>
        </p:txBody>
      </p:sp>
      <p:sp>
        <p:nvSpPr>
          <p:cNvPr id="3" name="Text Box 48"/>
          <p:cNvSpPr txBox="1">
            <a:spLocks noChangeArrowheads="1"/>
          </p:cNvSpPr>
          <p:nvPr userDrawn="1"/>
        </p:nvSpPr>
        <p:spPr bwMode="auto">
          <a:xfrm>
            <a:off x="470412" y="1321505"/>
            <a:ext cx="221129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ENS-skabeloner til PowerPoint</a:t>
            </a:r>
          </a:p>
          <a:p>
            <a:pPr eaLnBrk="1" hangingPunct="1">
              <a:spcAft>
                <a:spcPts val="600"/>
              </a:spcAft>
              <a:defRPr/>
            </a:pPr>
            <a:r>
              <a:rPr lang="da-DK" sz="800" dirty="0">
                <a:effectLst/>
                <a:latin typeface="+mn-lt"/>
                <a:ea typeface="Calibri" panose="020F0502020204030204" pitchFamily="34" charset="0"/>
                <a:cs typeface="Times New Roman" panose="02020603050405020304" pitchFamily="18" charset="0"/>
              </a:rPr>
              <a:t>16:9-format</a:t>
            </a:r>
            <a:endParaRPr lang="da-DK" sz="800" baseline="0" dirty="0">
              <a:effectLst/>
              <a:latin typeface="+mn-lt"/>
              <a:ea typeface="Calibri" panose="020F0502020204030204" pitchFamily="34" charset="0"/>
              <a:cs typeface="Times New Roman" panose="02020603050405020304" pitchFamily="18" charset="0"/>
            </a:endParaRPr>
          </a:p>
          <a:p>
            <a:pPr eaLnBrk="1" hangingPunct="1">
              <a:lnSpc>
                <a:spcPct val="100000"/>
              </a:lnSpc>
              <a:spcAft>
                <a:spcPts val="600"/>
              </a:spcAft>
              <a:defRPr/>
            </a:pPr>
            <a:r>
              <a:rPr lang="da-DK" sz="800" kern="1200" dirty="0">
                <a:solidFill>
                  <a:schemeClr val="tx1"/>
                </a:solidFill>
                <a:effectLst/>
                <a:latin typeface="Arial" charset="0"/>
                <a:ea typeface="Calibri" panose="020F0502020204030204" pitchFamily="34" charset="0"/>
                <a:cs typeface="Times New Roman" panose="02020603050405020304" pitchFamily="18" charset="0"/>
              </a:rPr>
              <a:t>ENS-skabelonen findes med både dansk og engelsk logo.</a:t>
            </a:r>
            <a:r>
              <a:rPr lang="da-DK" sz="800" kern="1200" baseline="0" dirty="0">
                <a:solidFill>
                  <a:schemeClr val="tx1"/>
                </a:solidFill>
                <a:effectLst/>
                <a:latin typeface="Arial" charset="0"/>
                <a:ea typeface="Calibri" panose="020F0502020204030204" pitchFamily="34" charset="0"/>
                <a:cs typeface="Times New Roman" panose="02020603050405020304" pitchFamily="18" charset="0"/>
              </a:rPr>
              <a:t> </a:t>
            </a:r>
            <a:r>
              <a:rPr lang="da-DK" sz="800" kern="1200" dirty="0">
                <a:solidFill>
                  <a:schemeClr val="tx1"/>
                </a:solidFill>
                <a:effectLst/>
                <a:latin typeface="Arial" charset="0"/>
                <a:ea typeface="Calibri" panose="020F0502020204030204" pitchFamily="34" charset="0"/>
                <a:cs typeface="Times New Roman" panose="02020603050405020304" pitchFamily="18" charset="0"/>
              </a:rPr>
              <a:t>Den </a:t>
            </a:r>
            <a:r>
              <a:rPr lang="da-DK" sz="800" kern="1200" baseline="0" dirty="0">
                <a:solidFill>
                  <a:schemeClr val="tx1"/>
                </a:solidFill>
                <a:effectLst/>
                <a:latin typeface="Arial" charset="0"/>
                <a:ea typeface="Calibri" panose="020F0502020204030204" pitchFamily="34" charset="0"/>
                <a:cs typeface="Times New Roman" panose="02020603050405020304" pitchFamily="18" charset="0"/>
              </a:rPr>
              <a:t>kan hentes i F2, på intranettet og i vores interne arkiv </a:t>
            </a:r>
            <a:r>
              <a:rPr lang="da-DK" sz="800" kern="1200" baseline="0" dirty="0" err="1">
                <a:solidFill>
                  <a:schemeClr val="tx1"/>
                </a:solidFill>
                <a:effectLst/>
                <a:latin typeface="Arial" charset="0"/>
                <a:ea typeface="Calibri" panose="020F0502020204030204" pitchFamily="34" charset="0"/>
                <a:cs typeface="Times New Roman" panose="02020603050405020304" pitchFamily="18" charset="0"/>
                <a:hlinkClick r:id="rId2"/>
              </a:rPr>
              <a:t>Skyfish</a:t>
            </a:r>
            <a:endParaRPr lang="da-DK" sz="800" b="0" kern="1200" dirty="0">
              <a:solidFill>
                <a:schemeClr val="tx1"/>
              </a:solidFill>
              <a:effectLst/>
              <a:latin typeface="Arial" charset="0"/>
              <a:ea typeface="Calibri" panose="020F0502020204030204" pitchFamily="34" charset="0"/>
              <a:cs typeface="Times New Roman" panose="02020603050405020304" pitchFamily="18" charset="0"/>
            </a:endParaRPr>
          </a:p>
          <a:p>
            <a:pPr marL="0" marR="0" lvl="0" indent="0" algn="l" defTabSz="1091563" rtl="0" eaLnBrk="0" fontAlgn="auto" latinLnBrk="0" hangingPunct="0">
              <a:lnSpc>
                <a:spcPct val="100000"/>
              </a:lnSpc>
              <a:spcBef>
                <a:spcPts val="0"/>
              </a:spcBef>
              <a:spcAft>
                <a:spcPts val="1000"/>
              </a:spcAft>
              <a:buClrTx/>
              <a:buSzTx/>
              <a:buFontTx/>
              <a:buNone/>
              <a:tabLs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endParaRPr lang="da-DK" sz="800" b="0" kern="1200" baseline="0" dirty="0">
              <a:solidFill>
                <a:schemeClr val="tx1"/>
              </a:solidFill>
              <a:effectLst/>
              <a:latin typeface="Arial" charset="0"/>
              <a:ea typeface="Calibri" panose="020F0502020204030204" pitchFamily="34" charset="0"/>
              <a:cs typeface="Times New Roman" panose="02020603050405020304" pitchFamily="18" charset="0"/>
            </a:endParaRPr>
          </a:p>
          <a:p>
            <a:pPr>
              <a:lnSpc>
                <a:spcPct val="100000"/>
              </a:lnSpc>
              <a:spcAft>
                <a:spcPts val="1000"/>
              </a:spcAft>
            </a:pP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Skabelonen findes i to versioner – en </a:t>
            </a:r>
            <a:r>
              <a:rPr lang="da-DK" sz="800" b="0" i="1" kern="1200" baseline="0" dirty="0">
                <a:solidFill>
                  <a:schemeClr val="tx1"/>
                </a:solidFill>
                <a:effectLst/>
                <a:latin typeface="Arial" charset="0"/>
                <a:ea typeface="Calibri" panose="020F0502020204030204" pitchFamily="34" charset="0"/>
                <a:cs typeface="Times New Roman" panose="02020603050405020304" pitchFamily="18" charset="0"/>
              </a:rPr>
              <a:t>enkel </a:t>
            </a: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og en </a:t>
            </a:r>
            <a:r>
              <a:rPr lang="da-DK" sz="800" b="0" i="1" kern="1200" baseline="0" dirty="0">
                <a:solidFill>
                  <a:schemeClr val="tx1"/>
                </a:solidFill>
                <a:effectLst/>
                <a:latin typeface="Arial" charset="0"/>
                <a:ea typeface="Calibri" panose="020F0502020204030204" pitchFamily="34" charset="0"/>
                <a:cs typeface="Times New Roman" panose="02020603050405020304" pitchFamily="18" charset="0"/>
              </a:rPr>
              <a:t>fuld</a:t>
            </a: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a:t>
            </a:r>
          </a:p>
          <a:p>
            <a:pPr marL="171450" marR="0" lvl="0" indent="-171450" algn="l" defTabSz="1091563" rtl="0" eaLnBrk="0" fontAlgn="auto" latinLnBrk="0" hangingPunct="0">
              <a:lnSpc>
                <a:spcPct val="100000"/>
              </a:lnSpc>
              <a:spcBef>
                <a:spcPts val="0"/>
              </a:spcBef>
              <a:spcAft>
                <a:spcPts val="1000"/>
              </a:spcAft>
              <a:buClrTx/>
              <a:buSzTx/>
              <a:buFontTx/>
              <a:buChar char="-"/>
              <a:tabLst/>
              <a:defRPr/>
            </a:pP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Den ”enkle” version tilbyder de mest brugte slides i et simpelt layout. Du kan tilføje slides afhængigt af behov.</a:t>
            </a:r>
            <a:endParaRPr lang="da-DK" sz="800" kern="1200" dirty="0">
              <a:solidFill>
                <a:schemeClr val="tx1"/>
              </a:solidFill>
              <a:effectLst/>
              <a:latin typeface="Arial" charset="0"/>
              <a:ea typeface="Calibri" panose="020F0502020204030204" pitchFamily="34" charset="0"/>
              <a:cs typeface="Times New Roman" panose="02020603050405020304" pitchFamily="18" charset="0"/>
            </a:endParaRPr>
          </a:p>
          <a:p>
            <a:pPr marL="171450" indent="-171450">
              <a:lnSpc>
                <a:spcPct val="100000"/>
              </a:lnSpc>
              <a:spcAft>
                <a:spcPts val="1000"/>
              </a:spcAft>
              <a:buFontTx/>
              <a:buChar char="-"/>
            </a:pP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Den ”fulde” version indeholder flere grafiske elementer og konkrete eksempler på layout. Du sletter selv de slides, du ikke vil bruge.</a:t>
            </a:r>
            <a:endParaRPr lang="da-DK" sz="800" dirty="0">
              <a:effectLst/>
              <a:latin typeface="+mn-lt"/>
              <a:ea typeface="Calibri" panose="020F0502020204030204" pitchFamily="34" charset="0"/>
              <a:cs typeface="Times New Roman" panose="02020603050405020304" pitchFamily="18" charset="0"/>
            </a:endParaRPr>
          </a:p>
        </p:txBody>
      </p:sp>
      <p:pic>
        <p:nvPicPr>
          <p:cNvPr id="6" name="Billede 40"/>
          <p:cNvPicPr>
            <a:picLocks noChangeAspect="1"/>
          </p:cNvPicPr>
          <p:nvPr userDrawn="1"/>
        </p:nvPicPr>
        <p:blipFill rotWithShape="1">
          <a:blip r:embed="rId3"/>
          <a:srcRect l="36944" r="2272" b="69429"/>
          <a:stretch/>
        </p:blipFill>
        <p:spPr>
          <a:xfrm>
            <a:off x="3826412" y="1318392"/>
            <a:ext cx="395416" cy="126627"/>
          </a:xfrm>
          <a:prstGeom prst="rect">
            <a:avLst/>
          </a:prstGeom>
        </p:spPr>
      </p:pic>
      <p:sp>
        <p:nvSpPr>
          <p:cNvPr id="7" name="Text Box 48"/>
          <p:cNvSpPr txBox="1">
            <a:spLocks noChangeArrowheads="1"/>
          </p:cNvSpPr>
          <p:nvPr userDrawn="1"/>
        </p:nvSpPr>
        <p:spPr bwMode="auto">
          <a:xfrm>
            <a:off x="2939321" y="1321505"/>
            <a:ext cx="166022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Slidetype</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8" name="Text Box 48"/>
          <p:cNvSpPr txBox="1">
            <a:spLocks noChangeArrowheads="1"/>
          </p:cNvSpPr>
          <p:nvPr userDrawn="1"/>
        </p:nvSpPr>
        <p:spPr bwMode="auto">
          <a:xfrm>
            <a:off x="2945221" y="2268649"/>
            <a:ext cx="163462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p>
          <a:p>
            <a:pPr eaLnBrk="1" hangingPunct="1">
              <a:spcAft>
                <a:spcPts val="600"/>
              </a:spcAft>
              <a:defRPr/>
            </a:pPr>
            <a:r>
              <a:rPr lang="da-DK" sz="800" b="0" noProof="1">
                <a:solidFill>
                  <a:schemeClr val="tx1"/>
                </a:solidFill>
                <a:latin typeface="+mn-lt"/>
                <a:cs typeface="Arial" panose="020B0604020202020204" pitchFamily="34" charset="0"/>
              </a:rPr>
              <a:t>ENS</a:t>
            </a:r>
            <a:r>
              <a:rPr lang="da-DK" altLang="da-DK" sz="800" b="0" noProof="1">
                <a:solidFill>
                  <a:schemeClr val="tx1"/>
                </a:solidFill>
                <a:latin typeface="+mn-lt"/>
                <a:cs typeface="Arial" panose="020B0604020202020204" pitchFamily="34" charset="0"/>
              </a:rPr>
              <a:t> anvender skriften Roboto i PowerPoint.</a:t>
            </a:r>
          </a:p>
          <a:p>
            <a:pPr eaLnBrk="1" hangingPunct="1">
              <a:spcAft>
                <a:spcPts val="600"/>
              </a:spcAft>
              <a:defRPr/>
            </a:pPr>
            <a:r>
              <a:rPr lang="da-DK" altLang="da-DK" sz="800" b="0" baseline="0" noProof="1">
                <a:solidFill>
                  <a:schemeClr val="tx1"/>
                </a:solidFill>
                <a:latin typeface="+mn-lt"/>
                <a:cs typeface="Arial" panose="020B0604020202020204" pitchFamily="34" charset="0"/>
              </a:rPr>
              <a:t>Roboto Condensed bruges kun til overskrifter.</a:t>
            </a:r>
          </a:p>
        </p:txBody>
      </p:sp>
      <p:sp>
        <p:nvSpPr>
          <p:cNvPr id="10" name="Text Box 48"/>
          <p:cNvSpPr txBox="1">
            <a:spLocks noChangeArrowheads="1"/>
          </p:cNvSpPr>
          <p:nvPr userDrawn="1"/>
        </p:nvSpPr>
        <p:spPr bwMode="auto">
          <a:xfrm>
            <a:off x="5099832" y="1321505"/>
            <a:ext cx="163462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ikoner</a:t>
            </a:r>
          </a:p>
          <a:p>
            <a:pPr eaLnBrk="1" hangingPunct="1">
              <a:lnSpc>
                <a:spcPct val="100000"/>
              </a:lnSpc>
              <a:spcAft>
                <a:spcPts val="600"/>
              </a:spcAft>
              <a:defRPr/>
            </a:pPr>
            <a:r>
              <a:rPr lang="da-DK" sz="800" b="0" noProof="1">
                <a:solidFill>
                  <a:schemeClr val="tx1"/>
                </a:solidFill>
                <a:latin typeface="+mn-lt"/>
                <a:cs typeface="Arial" panose="020B0604020202020204" pitchFamily="34" charset="0"/>
              </a:rPr>
              <a:t>Klik på</a:t>
            </a:r>
            <a:r>
              <a:rPr lang="da-DK" sz="800" b="0" baseline="0" noProof="1">
                <a:solidFill>
                  <a:schemeClr val="tx1"/>
                </a:solidFill>
                <a:latin typeface="+mn-lt"/>
                <a:cs typeface="Arial" panose="020B0604020202020204" pitchFamily="34" charset="0"/>
              </a:rPr>
              <a:t> </a:t>
            </a:r>
            <a:r>
              <a:rPr lang="da-DK" sz="800" b="1" noProof="1">
                <a:solidFill>
                  <a:schemeClr val="tx1"/>
                </a:solidFill>
                <a:latin typeface="+mn-lt"/>
                <a:cs typeface="Arial" panose="020B0604020202020204" pitchFamily="34" charset="0"/>
              </a:rPr>
              <a:t>Indsæt </a:t>
            </a:r>
            <a:r>
              <a:rPr lang="da-DK" sz="800" b="0" noProof="1">
                <a:solidFill>
                  <a:schemeClr val="tx1"/>
                </a:solidFill>
                <a:latin typeface="+mn-lt"/>
                <a:cs typeface="Arial" panose="020B0604020202020204" pitchFamily="34" charset="0"/>
              </a:rPr>
              <a:t>og vælg </a:t>
            </a:r>
            <a:r>
              <a:rPr lang="da-DK" sz="800" b="1" noProof="1">
                <a:solidFill>
                  <a:schemeClr val="tx1"/>
                </a:solidFill>
                <a:latin typeface="+mn-lt"/>
                <a:cs typeface="Arial" panose="020B0604020202020204" pitchFamily="34" charset="0"/>
              </a:rPr>
              <a:t>Billeder</a:t>
            </a:r>
          </a:p>
          <a:p>
            <a:pPr eaLnBrk="1" hangingPunct="1">
              <a:lnSpc>
                <a:spcPct val="100000"/>
              </a:lnSpc>
              <a:spcAft>
                <a:spcPts val="600"/>
              </a:spcAft>
              <a:defRPr/>
            </a:pPr>
            <a:r>
              <a:rPr lang="da-DK" sz="800" b="0" kern="1200" noProof="1">
                <a:solidFill>
                  <a:schemeClr val="tx1"/>
                </a:solidFill>
                <a:latin typeface="Arial" charset="0"/>
                <a:ea typeface="+mn-ea"/>
                <a:cs typeface="Arial" panose="020B0604020202020204" pitchFamily="34" charset="0"/>
              </a:rPr>
              <a:t>Hent </a:t>
            </a:r>
            <a:r>
              <a:rPr lang="da-DK" sz="800" b="0" kern="1200" noProof="1">
                <a:solidFill>
                  <a:schemeClr val="tx1"/>
                </a:solidFill>
                <a:latin typeface="Arial" charset="0"/>
                <a:ea typeface="+mn-ea"/>
                <a:cs typeface="Arial" panose="020B0604020202020204" pitchFamily="34" charset="0"/>
                <a:hlinkClick r:id="rId4"/>
              </a:rPr>
              <a:t>ENS-ikoner</a:t>
            </a:r>
            <a:endParaRPr lang="da-DK" sz="800" b="0" kern="1200" noProof="1">
              <a:solidFill>
                <a:schemeClr val="tx1"/>
              </a:solidFill>
              <a:latin typeface="Arial" charset="0"/>
              <a:ea typeface="+mn-ea"/>
              <a:cs typeface="Arial" panose="020B0604020202020204" pitchFamily="34" charset="0"/>
            </a:endParaRPr>
          </a:p>
          <a:p>
            <a:pPr eaLnBrk="1" hangingPunct="1">
              <a:spcAft>
                <a:spcPts val="600"/>
              </a:spcAf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endParaRPr lang="da-DK" sz="800" i="1"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sp>
        <p:nvSpPr>
          <p:cNvPr id="11" name="Text Box 48"/>
          <p:cNvSpPr txBox="1">
            <a:spLocks noChangeArrowheads="1"/>
          </p:cNvSpPr>
          <p:nvPr userDrawn="1"/>
        </p:nvSpPr>
        <p:spPr bwMode="auto">
          <a:xfrm>
            <a:off x="7149144" y="1324409"/>
            <a:ext cx="188748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Billedstørrelser og -kvalitet</a:t>
            </a:r>
          </a:p>
          <a:p>
            <a:pPr eaLnBrk="1" hangingPunct="1">
              <a:lnSpc>
                <a:spcPct val="100000"/>
              </a:lnSpc>
              <a:spcAft>
                <a:spcPts val="600"/>
              </a:spcAft>
              <a:defRPr/>
            </a:pPr>
            <a:r>
              <a:rPr lang="da-DK" sz="800" b="0" kern="1200" noProof="1">
                <a:solidFill>
                  <a:schemeClr val="tx1"/>
                </a:solidFill>
                <a:latin typeface="Arial" charset="0"/>
                <a:ea typeface="+mn-ea"/>
                <a:cs typeface="Arial" panose="020B0604020202020204" pitchFamily="34" charset="0"/>
              </a:rPr>
              <a:t>Sørg</a:t>
            </a:r>
            <a:r>
              <a:rPr lang="da-DK" sz="800" b="0" kern="1200" baseline="0" noProof="1">
                <a:solidFill>
                  <a:schemeClr val="tx1"/>
                </a:solidFill>
                <a:latin typeface="Arial" charset="0"/>
                <a:ea typeface="+mn-ea"/>
                <a:cs typeface="Arial" panose="020B0604020202020204" pitchFamily="34" charset="0"/>
              </a:rPr>
              <a:t> for at bruge billeder i god kvalitet. Undgå at skalere små billeder op, så de bliver uskarpe.. </a:t>
            </a:r>
          </a:p>
        </p:txBody>
      </p:sp>
      <p:sp>
        <p:nvSpPr>
          <p:cNvPr id="12" name="Text Box 48"/>
          <p:cNvSpPr txBox="1">
            <a:spLocks noChangeArrowheads="1"/>
          </p:cNvSpPr>
          <p:nvPr userDrawn="1"/>
        </p:nvSpPr>
        <p:spPr bwMode="auto">
          <a:xfrm>
            <a:off x="7155269" y="2127835"/>
            <a:ext cx="1881364"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Beskær billede</a:t>
            </a:r>
          </a:p>
          <a:p>
            <a:pPr eaLnBrk="1" hangingPunct="1">
              <a:lnSpc>
                <a:spcPct val="100000"/>
              </a:lnSpc>
              <a:spcAft>
                <a:spcPts val="600"/>
              </a:spcAft>
              <a:defRPr/>
            </a:pPr>
            <a:r>
              <a:rPr lang="da-DK" sz="800" b="1" noProof="1">
                <a:solidFill>
                  <a:schemeClr val="tx1"/>
                </a:solidFill>
                <a:latin typeface="+mn-lt"/>
                <a:cs typeface="Arial" panose="020B0604020202020204" pitchFamily="34" charset="0"/>
              </a:rPr>
              <a:t>1</a:t>
            </a:r>
            <a:r>
              <a:rPr lang="da-DK" sz="800" b="0" noProof="1">
                <a:solidFill>
                  <a:schemeClr val="tx1"/>
                </a:solidFill>
                <a:latin typeface="+mn-lt"/>
                <a:cs typeface="Arial" panose="020B0604020202020204" pitchFamily="34" charset="0"/>
              </a:rPr>
              <a:t>. Klik </a:t>
            </a:r>
            <a:r>
              <a:rPr lang="da-DK" sz="800" b="1" noProof="1">
                <a:solidFill>
                  <a:schemeClr val="tx1"/>
                </a:solidFill>
                <a:latin typeface="+mn-lt"/>
                <a:cs typeface="Arial" panose="020B0604020202020204" pitchFamily="34" charset="0"/>
              </a:rPr>
              <a:t>Beskær</a:t>
            </a:r>
            <a:r>
              <a:rPr lang="da-DK" sz="800" b="0" noProof="1">
                <a:solidFill>
                  <a:schemeClr val="tx1"/>
                </a:solidFill>
                <a:latin typeface="+mn-lt"/>
                <a:cs typeface="Arial" panose="020B0604020202020204" pitchFamily="34" charset="0"/>
              </a:rPr>
              <a:t> for at ændre billedets fokus/størrelse</a:t>
            </a:r>
          </a:p>
          <a:p>
            <a:pPr eaLnBrk="1" hangingPunct="1">
              <a:lnSpc>
                <a:spcPct val="100000"/>
              </a:lnSpc>
              <a:spcAft>
                <a:spcPts val="600"/>
              </a:spcAft>
              <a:defRPr/>
            </a:pPr>
            <a:r>
              <a:rPr lang="da-DK" sz="800" b="1" noProof="1">
                <a:solidFill>
                  <a:schemeClr val="tx1"/>
                </a:solidFill>
                <a:latin typeface="+mn-lt"/>
                <a:cs typeface="Arial" panose="020B0604020202020204" pitchFamily="34" charset="0"/>
              </a:rPr>
              <a:t>2. </a:t>
            </a:r>
            <a:r>
              <a:rPr lang="da-DK" sz="800" b="0" noProof="1">
                <a:solidFill>
                  <a:schemeClr val="tx1"/>
                </a:solidFill>
                <a:latin typeface="+mn-lt"/>
                <a:cs typeface="Arial" panose="020B0604020202020204" pitchFamily="34" charset="0"/>
              </a:rPr>
              <a:t>Ønsker du at skalere billedet, så hold </a:t>
            </a:r>
            <a:r>
              <a:rPr lang="da-DK" sz="800" b="1" noProof="1">
                <a:solidFill>
                  <a:schemeClr val="tx1"/>
                </a:solidFill>
                <a:latin typeface="+mn-lt"/>
                <a:cs typeface="Arial" panose="020B0604020202020204" pitchFamily="34" charset="0"/>
              </a:rPr>
              <a:t>SHIFT</a:t>
            </a:r>
            <a:r>
              <a:rPr lang="da-DK" sz="800" b="0" noProof="1">
                <a:solidFill>
                  <a:schemeClr val="tx1"/>
                </a:solidFill>
                <a:latin typeface="+mn-lt"/>
                <a:cs typeface="Arial" panose="020B0604020202020204" pitchFamily="34" charset="0"/>
              </a:rPr>
              <a:t>-knappen nede, mens du trækker i billedets hjørner</a:t>
            </a:r>
          </a:p>
          <a:p>
            <a:pPr eaLnBrk="1" hangingPunct="1">
              <a:lnSpc>
                <a:spcPct val="100000"/>
              </a:lnSpc>
              <a:spcAft>
                <a:spcPts val="600"/>
              </a:spcAft>
              <a:defRPr/>
            </a:pPr>
            <a:r>
              <a:rPr lang="da-DK" sz="800" b="1" kern="1200" noProof="1">
                <a:solidFill>
                  <a:schemeClr val="tx1"/>
                </a:solidFill>
                <a:latin typeface="Arial" charset="0"/>
                <a:ea typeface="+mn-ea"/>
                <a:cs typeface="Arial" panose="020B0604020202020204" pitchFamily="34" charset="0"/>
              </a:rPr>
              <a:t>Tip: </a:t>
            </a:r>
            <a:r>
              <a:rPr lang="da-DK" sz="800" b="0" kern="1200" noProof="1">
                <a:solidFill>
                  <a:schemeClr val="tx1"/>
                </a:solidFill>
                <a:latin typeface="Arial" charset="0"/>
                <a:ea typeface="+mn-ea"/>
                <a:cs typeface="Arial" panose="020B0604020202020204" pitchFamily="34" charset="0"/>
              </a:rPr>
              <a:t>Hvis billedet ligger foran tekst og grafik, skal du højreklikke og vælge </a:t>
            </a:r>
            <a:r>
              <a:rPr lang="da-DK" sz="800" b="1" kern="1200" noProof="1">
                <a:solidFill>
                  <a:schemeClr val="tx1"/>
                </a:solidFill>
                <a:latin typeface="Arial" charset="0"/>
                <a:ea typeface="+mn-ea"/>
                <a:cs typeface="Arial" panose="020B0604020202020204" pitchFamily="34" charset="0"/>
              </a:rPr>
              <a:t>Placer bagerst</a:t>
            </a:r>
          </a:p>
          <a:p>
            <a:pPr eaLnBrk="1" hangingPunct="1">
              <a:lnSpc>
                <a:spcPct val="100000"/>
              </a:lnSpc>
              <a:spcAft>
                <a:spcPts val="600"/>
              </a:spcAft>
              <a:defRPr/>
            </a:pPr>
            <a:endParaRPr lang="da-DK" sz="800" b="1" kern="1200" noProof="1">
              <a:solidFill>
                <a:schemeClr val="tx1"/>
              </a:solidFill>
              <a:latin typeface="Arial" charset="0"/>
              <a:ea typeface="+mn-ea"/>
              <a:cs typeface="Arial" panose="020B0604020202020204" pitchFamily="34" charset="0"/>
            </a:endParaRPr>
          </a:p>
          <a:p>
            <a:pPr eaLnBrk="1" hangingPunct="1">
              <a:lnSpc>
                <a:spcPct val="100000"/>
              </a:lnSpc>
              <a:spcAft>
                <a:spcPts val="600"/>
              </a:spcAft>
              <a:defRPr/>
            </a:pPr>
            <a:r>
              <a:rPr lang="da-DK" sz="1000" b="1" kern="1200" noProof="1">
                <a:solidFill>
                  <a:schemeClr val="tx1"/>
                </a:solidFill>
                <a:latin typeface="Arial" charset="0"/>
                <a:ea typeface="+mn-ea"/>
                <a:cs typeface="Arial" panose="020B0604020202020204" pitchFamily="34" charset="0"/>
              </a:rPr>
              <a:t>Eksportér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Hvis filstørrelsen på din eksporterede PowerPoint bliver meget stor – for eksempel på grund af mange højkvalitetsbilleder – kan du komprimere, når du gemmer præsentationen: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1" kern="1200" baseline="0" noProof="1">
                <a:solidFill>
                  <a:schemeClr val="tx1"/>
                </a:solidFill>
                <a:latin typeface="Arial" charset="0"/>
                <a:ea typeface="+mn-ea"/>
                <a:cs typeface="Arial" panose="020B0604020202020204" pitchFamily="34" charset="0"/>
              </a:rPr>
              <a:t>Gem som  - Gennemse - Komprimeringsindstillinger.</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Sørg dog for ikke at gemme under 150 ppi.</a:t>
            </a:r>
          </a:p>
          <a:p>
            <a:pPr eaLnBrk="1" hangingPunct="1">
              <a:lnSpc>
                <a:spcPct val="100000"/>
              </a:lnSpc>
              <a:spcAft>
                <a:spcPts val="600"/>
              </a:spcAft>
              <a:defRPr/>
            </a:pPr>
            <a:endParaRPr lang="da-DK" sz="800" b="1" kern="1200" noProof="1">
              <a:solidFill>
                <a:schemeClr val="tx1"/>
              </a:solidFill>
              <a:latin typeface="Arial" charset="0"/>
              <a:ea typeface="+mn-ea"/>
              <a:cs typeface="Arial" panose="020B0604020202020204" pitchFamily="34" charset="0"/>
            </a:endParaRPr>
          </a:p>
        </p:txBody>
      </p:sp>
      <p:sp>
        <p:nvSpPr>
          <p:cNvPr id="13" name="Text Box 48"/>
          <p:cNvSpPr txBox="1">
            <a:spLocks noChangeArrowheads="1"/>
          </p:cNvSpPr>
          <p:nvPr userDrawn="1"/>
        </p:nvSpPr>
        <p:spPr bwMode="auto">
          <a:xfrm>
            <a:off x="2964924" y="5161215"/>
            <a:ext cx="178411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800" b="0" noProof="1">
                <a:solidFill>
                  <a:schemeClr val="tx1"/>
                </a:solidFill>
                <a:latin typeface="+mn-lt"/>
                <a:cs typeface="Arial" panose="020B0604020202020204" pitchFamily="34" charset="0"/>
              </a:rPr>
              <a:t>Du kan vælge mellem en række farver til baggrunde og grafer.</a:t>
            </a:r>
          </a:p>
          <a:p>
            <a:pPr eaLnBrk="1" hangingPunct="1">
              <a:lnSpc>
                <a:spcPct val="100000"/>
              </a:lnSpc>
              <a:spcAft>
                <a:spcPts val="600"/>
              </a:spcAft>
              <a:defRPr/>
            </a:pPr>
            <a:r>
              <a:rPr lang="da-DK" sz="800" b="0" noProof="1">
                <a:solidFill>
                  <a:schemeClr val="tx1"/>
                </a:solidFill>
                <a:latin typeface="+mn-lt"/>
                <a:cs typeface="Arial" panose="020B0604020202020204" pitchFamily="34" charset="0"/>
              </a:rPr>
              <a:t>Højreklik på den flade, du vil skifte farve på, og derefter malerbøtte-ikonet (Fyldfarve til figur)</a:t>
            </a:r>
          </a:p>
        </p:txBody>
      </p:sp>
      <p:pic>
        <p:nvPicPr>
          <p:cNvPr id="15" name="Billede 25"/>
          <p:cNvPicPr>
            <a:picLocks noChangeAspect="1"/>
          </p:cNvPicPr>
          <p:nvPr userDrawn="1"/>
        </p:nvPicPr>
        <p:blipFill>
          <a:blip r:embed="rId5"/>
          <a:stretch>
            <a:fillRect/>
          </a:stretch>
        </p:blipFill>
        <p:spPr>
          <a:xfrm>
            <a:off x="5944438" y="1275663"/>
            <a:ext cx="257327" cy="275282"/>
          </a:xfrm>
          <a:prstGeom prst="rect">
            <a:avLst/>
          </a:prstGeom>
        </p:spPr>
      </p:pic>
      <p:pic>
        <p:nvPicPr>
          <p:cNvPr id="16" name="Billede 36"/>
          <p:cNvPicPr>
            <a:picLocks noChangeAspect="1"/>
          </p:cNvPicPr>
          <p:nvPr userDrawn="1"/>
        </p:nvPicPr>
        <p:blipFill>
          <a:blip r:embed="rId6"/>
          <a:stretch>
            <a:fillRect/>
          </a:stretch>
        </p:blipFill>
        <p:spPr>
          <a:xfrm>
            <a:off x="8253742" y="2058152"/>
            <a:ext cx="288708" cy="275280"/>
          </a:xfrm>
          <a:prstGeom prst="rect">
            <a:avLst/>
          </a:prstGeom>
        </p:spPr>
      </p:pic>
      <p:pic>
        <p:nvPicPr>
          <p:cNvPr id="17" name="Billede 37"/>
          <p:cNvPicPr>
            <a:picLocks noChangeAspect="1"/>
          </p:cNvPicPr>
          <p:nvPr userDrawn="1"/>
        </p:nvPicPr>
        <p:blipFill>
          <a:blip r:embed="rId7"/>
          <a:stretch>
            <a:fillRect/>
          </a:stretch>
        </p:blipFill>
        <p:spPr>
          <a:xfrm>
            <a:off x="8536080" y="2081370"/>
            <a:ext cx="223122" cy="228843"/>
          </a:xfrm>
          <a:prstGeom prst="rect">
            <a:avLst/>
          </a:prstGeom>
        </p:spPr>
      </p:pic>
      <p:sp>
        <p:nvSpPr>
          <p:cNvPr id="18" name="Text Box 48"/>
          <p:cNvSpPr txBox="1">
            <a:spLocks noChangeArrowheads="1"/>
          </p:cNvSpPr>
          <p:nvPr userDrawn="1"/>
        </p:nvSpPr>
        <p:spPr bwMode="auto">
          <a:xfrm>
            <a:off x="470412" y="4060534"/>
            <a:ext cx="176813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rgbClr val="0097A7"/>
                </a:solidFill>
                <a:latin typeface="Arial" charset="0"/>
                <a:ea typeface="+mn-ea"/>
                <a:cs typeface="Arial" panose="020B0604020202020204" pitchFamily="34" charset="0"/>
              </a:rPr>
              <a:t>Trin for trin</a:t>
            </a:r>
            <a:endParaRPr lang="da-DK" sz="1000" b="1" kern="1200" noProof="1">
              <a:solidFill>
                <a:schemeClr val="tx1"/>
              </a:solidFill>
              <a:latin typeface="Arial" charset="0"/>
              <a:ea typeface="+mn-ea"/>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chemeClr val="tx1"/>
                </a:solidFill>
                <a:latin typeface="Arial" charset="0"/>
                <a:ea typeface="+mn-ea"/>
                <a:cs typeface="Arial" panose="020B0604020202020204" pitchFamily="34" charset="0"/>
              </a:rPr>
              <a:t>Nyt slide</a:t>
            </a:r>
            <a:endParaRPr lang="da-DK" sz="1000" b="1" kern="1200" noProof="1">
              <a:solidFill>
                <a:schemeClr val="tx1"/>
              </a:solidFill>
              <a:latin typeface="+mn-lt"/>
              <a:ea typeface="+mn-ea"/>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800" b="1" kern="1200" noProof="1">
                <a:solidFill>
                  <a:schemeClr val="tx1"/>
                </a:solidFill>
                <a:latin typeface="+mn-lt"/>
                <a:ea typeface="+mn-ea"/>
                <a:cs typeface="Arial" panose="020B0604020202020204" pitchFamily="34" charset="0"/>
              </a:rPr>
              <a:t>1. </a:t>
            </a:r>
            <a:r>
              <a:rPr lang="da-DK" altLang="da-DK" sz="800" kern="1200" noProof="1">
                <a:solidFill>
                  <a:schemeClr val="tx1"/>
                </a:solidFill>
                <a:latin typeface="+mn-lt"/>
                <a:ea typeface="+mn-ea"/>
                <a:cs typeface="Arial" panose="020B0604020202020204" pitchFamily="34" charset="0"/>
              </a:rPr>
              <a:t>Klik på </a:t>
            </a:r>
            <a:r>
              <a:rPr lang="da-DK" altLang="da-DK" sz="800" b="1" kern="1200" noProof="1">
                <a:solidFill>
                  <a:schemeClr val="tx1"/>
                </a:solidFill>
                <a:latin typeface="+mn-lt"/>
                <a:ea typeface="+mn-ea"/>
                <a:cs typeface="Arial" panose="020B0604020202020204" pitchFamily="34" charset="0"/>
              </a:rPr>
              <a:t>Startside/Hjem</a:t>
            </a:r>
            <a:endParaRPr lang="da-DK" altLang="da-DK" sz="800" b="1" noProof="1">
              <a:solidFill>
                <a:schemeClr val="tx1"/>
              </a:solidFill>
              <a:latin typeface="+mn-lt"/>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 slide</a:t>
            </a:r>
            <a:r>
              <a:rPr lang="da-DK" altLang="da-DK" sz="800" b="0" baseline="0" noProof="1">
                <a:solidFill>
                  <a:schemeClr val="tx1"/>
                </a:solidFill>
                <a:latin typeface="+mn-lt"/>
                <a:cs typeface="Arial" panose="020B0604020202020204" pitchFamily="34" charset="0"/>
              </a:rPr>
              <a:t>:</a:t>
            </a:r>
            <a:r>
              <a:rPr lang="da-DK" altLang="da-DK" sz="800" baseline="0" noProof="1">
                <a:solidFill>
                  <a:schemeClr val="tx1"/>
                </a:solidFill>
                <a:latin typeface="+mn-lt"/>
                <a:cs typeface="Arial" panose="020B0604020202020204" pitchFamily="34" charset="0"/>
              </a:rPr>
              <a:t> </a:t>
            </a:r>
            <a:br>
              <a:rPr lang="da-DK" altLang="da-DK" sz="800" baseline="0" noProof="1">
                <a:solidFill>
                  <a:schemeClr val="tx1"/>
                </a:solidFill>
                <a:latin typeface="+mn-lt"/>
                <a:cs typeface="Arial" panose="020B0604020202020204" pitchFamily="34" charset="0"/>
              </a:rPr>
            </a:br>
            <a:r>
              <a:rPr lang="da-DK" altLang="da-DK" sz="800" kern="1200" baseline="0" noProof="1">
                <a:solidFill>
                  <a:schemeClr val="tx1"/>
                </a:solidFill>
                <a:latin typeface="Arial" charset="0"/>
                <a:ea typeface="+mn-ea"/>
                <a:cs typeface="Arial" panose="020B0604020202020204" pitchFamily="34" charset="0"/>
              </a:rPr>
              <a:t>Klik på øverste del af knappen for duplikere det slide, du har markeret.</a:t>
            </a:r>
            <a:br>
              <a:rPr lang="da-DK" altLang="da-DK" sz="800" kern="1200" baseline="0" noProof="1">
                <a:solidFill>
                  <a:schemeClr val="tx1"/>
                </a:solidFill>
                <a:latin typeface="Arial" charset="0"/>
                <a:ea typeface="+mn-ea"/>
                <a:cs typeface="Arial" panose="020B0604020202020204" pitchFamily="34" charset="0"/>
              </a:rPr>
            </a:br>
            <a:r>
              <a:rPr lang="da-DK" altLang="da-DK" sz="800" kern="1200" baseline="0" noProof="1">
                <a:solidFill>
                  <a:schemeClr val="tx1"/>
                </a:solidFill>
                <a:latin typeface="Arial" charset="0"/>
                <a:ea typeface="+mn-ea"/>
                <a:cs typeface="Arial" panose="020B0604020202020204" pitchFamily="34" charset="0"/>
              </a:rPr>
              <a:t>Eller klik på nederste del for at se et udvalg af mulige layoutvalg</a:t>
            </a:r>
            <a:r>
              <a:rPr lang="da-DK" altLang="da-DK" sz="800" baseline="0" noProof="1">
                <a:solidFill>
                  <a:schemeClr val="tx1"/>
                </a:solidFill>
                <a:latin typeface="+mn-lt"/>
                <a:cs typeface="Arial" panose="020B0604020202020204" pitchFamily="34" charset="0"/>
              </a:rPr>
              <a:t>.</a:t>
            </a:r>
            <a:endParaRPr lang="da-DK" altLang="da-DK" sz="800" noProof="1">
              <a:solidFill>
                <a:schemeClr val="tx1"/>
              </a:solidFill>
              <a:latin typeface="+mn-lt"/>
              <a:cs typeface="Arial" panose="020B0604020202020204" pitchFamily="34" charset="0"/>
            </a:endParaRPr>
          </a:p>
        </p:txBody>
      </p:sp>
      <p:grpSp>
        <p:nvGrpSpPr>
          <p:cNvPr id="22" name="Gruppe 21"/>
          <p:cNvGrpSpPr/>
          <p:nvPr userDrawn="1"/>
        </p:nvGrpSpPr>
        <p:grpSpPr>
          <a:xfrm>
            <a:off x="2148471" y="4374260"/>
            <a:ext cx="254467" cy="418987"/>
            <a:chOff x="4282419" y="1844048"/>
            <a:chExt cx="254467" cy="418987"/>
          </a:xfrm>
        </p:grpSpPr>
        <p:pic>
          <p:nvPicPr>
            <p:cNvPr id="19" name="Billede 39"/>
            <p:cNvPicPr>
              <a:picLocks noChangeAspect="1"/>
            </p:cNvPicPr>
            <p:nvPr userDrawn="1"/>
          </p:nvPicPr>
          <p:blipFill rotWithShape="1">
            <a:blip r:embed="rId3"/>
            <a:srcRect l="2931" r="60888"/>
            <a:stretch/>
          </p:blipFill>
          <p:spPr>
            <a:xfrm>
              <a:off x="4282419" y="1844048"/>
              <a:ext cx="235367" cy="418987"/>
            </a:xfrm>
            <a:prstGeom prst="rect">
              <a:avLst/>
            </a:prstGeom>
          </p:spPr>
        </p:pic>
        <p:sp>
          <p:nvSpPr>
            <p:cNvPr id="20" name="Freeform 10"/>
            <p:cNvSpPr>
              <a:spLocks noChangeAspect="1"/>
            </p:cNvSpPr>
            <p:nvPr userDrawn="1"/>
          </p:nvSpPr>
          <p:spPr>
            <a:xfrm rot="19800000">
              <a:off x="44548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1" name="Freeform 10"/>
            <p:cNvSpPr>
              <a:spLocks noChangeAspect="1"/>
            </p:cNvSpPr>
            <p:nvPr userDrawn="1"/>
          </p:nvSpPr>
          <p:spPr>
            <a:xfrm rot="19800000">
              <a:off x="44672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sp>
        <p:nvSpPr>
          <p:cNvPr id="23" name="Text Box 48"/>
          <p:cNvSpPr txBox="1">
            <a:spLocks noChangeArrowheads="1"/>
          </p:cNvSpPr>
          <p:nvPr userDrawn="1"/>
        </p:nvSpPr>
        <p:spPr bwMode="auto">
          <a:xfrm>
            <a:off x="5094434" y="2364819"/>
            <a:ext cx="1733586"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billede</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noProof="1">
                <a:solidFill>
                  <a:schemeClr val="tx1"/>
                </a:solidFill>
                <a:latin typeface="Arial" charset="0"/>
                <a:ea typeface="+mn-ea"/>
                <a:cs typeface="Arial" panose="020B0604020202020204" pitchFamily="34" charset="0"/>
              </a:rPr>
              <a:t>På slides med billedholder: Klik på ikon og vælg </a:t>
            </a:r>
            <a:r>
              <a:rPr lang="da-DK" sz="800" b="1" kern="1200" noProof="1">
                <a:solidFill>
                  <a:schemeClr val="tx1"/>
                </a:solidFill>
                <a:latin typeface="Arial" charset="0"/>
                <a:ea typeface="+mn-ea"/>
                <a:cs typeface="Arial" panose="020B0604020202020204" pitchFamily="34" charset="0"/>
              </a:rPr>
              <a:t>Indsæt</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i="1"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Via </a:t>
            </a:r>
            <a:r>
              <a:rPr lang="da-DK" sz="800" b="0" kern="1200" baseline="0" noProof="1">
                <a:solidFill>
                  <a:schemeClr val="tx1"/>
                </a:solidFill>
                <a:latin typeface="Arial" charset="0"/>
                <a:ea typeface="+mn-ea"/>
                <a:cs typeface="Arial" panose="020B0604020202020204" pitchFamily="34" charset="0"/>
                <a:hlinkClick r:id="rId8"/>
              </a:rPr>
              <a:t>Skyfish</a:t>
            </a:r>
            <a:r>
              <a:rPr lang="da-DK" sz="800" b="0" kern="1200" baseline="0" noProof="1">
                <a:solidFill>
                  <a:schemeClr val="tx1"/>
                </a:solidFill>
                <a:latin typeface="Arial" charset="0"/>
                <a:ea typeface="+mn-ea"/>
                <a:cs typeface="Arial" panose="020B0604020202020204" pitchFamily="34" charset="0"/>
              </a:rPr>
              <a:t> kan du søge og downloade højkvalitetsbilleder fra ENS. </a:t>
            </a:r>
          </a:p>
          <a:p>
            <a:pPr eaLnBrk="1" hangingPunct="1">
              <a:spcAft>
                <a:spcPts val="600"/>
              </a:spcAf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p>
          <a:p>
            <a:pPr eaLnBrk="1" hangingPunct="1">
              <a:spcAft>
                <a:spcPts val="600"/>
              </a:spcAft>
              <a:defRPr/>
            </a:pPr>
            <a:r>
              <a:rPr lang="da-DK" sz="800" b="0" i="0" kern="1200" baseline="0" noProof="1">
                <a:solidFill>
                  <a:schemeClr val="tx1"/>
                </a:solidFill>
                <a:effectLst/>
                <a:latin typeface="Arial" charset="0"/>
                <a:ea typeface="+mn-ea"/>
                <a:cs typeface="Arial" panose="020B0604020202020204" pitchFamily="34" charset="0"/>
              </a:rPr>
              <a:t>Hvis du ikke har adgang eller er i tvivl om rettighederne til et billede, så kontakt kommunikationsteamet.</a:t>
            </a:r>
            <a:endParaRPr lang="da-DK" sz="800" i="0"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pic>
        <p:nvPicPr>
          <p:cNvPr id="24" name="Billede 25"/>
          <p:cNvPicPr>
            <a:picLocks noChangeAspect="1"/>
          </p:cNvPicPr>
          <p:nvPr userDrawn="1"/>
        </p:nvPicPr>
        <p:blipFill>
          <a:blip r:embed="rId5"/>
          <a:stretch>
            <a:fillRect/>
          </a:stretch>
        </p:blipFill>
        <p:spPr>
          <a:xfrm>
            <a:off x="5944438" y="2296077"/>
            <a:ext cx="257327" cy="275280"/>
          </a:xfrm>
          <a:prstGeom prst="rect">
            <a:avLst/>
          </a:prstGeom>
        </p:spPr>
      </p:pic>
      <p:sp>
        <p:nvSpPr>
          <p:cNvPr id="25"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2945222" y="3207641"/>
            <a:ext cx="180381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000" b="1" dirty="0">
                <a:solidFill>
                  <a:schemeClr val="tx1"/>
                </a:solidFill>
                <a:latin typeface="+mn-lt"/>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0" kern="1200" noProof="1">
                <a:solidFill>
                  <a:schemeClr val="tx1"/>
                </a:solidFill>
                <a:latin typeface="+mn-lt"/>
                <a:ea typeface="+mn-ea"/>
                <a:cs typeface="Arial" panose="020B0604020202020204" pitchFamily="34" charset="0"/>
              </a:rPr>
              <a:t>De øverster farver i farvetemaet, </a:t>
            </a:r>
            <a:br>
              <a:rPr lang="da-DK" altLang="da-DK" sz="800" b="0" kern="1200" noProof="1">
                <a:solidFill>
                  <a:schemeClr val="tx1"/>
                </a:solidFill>
                <a:latin typeface="+mn-lt"/>
                <a:ea typeface="+mn-ea"/>
                <a:cs typeface="Arial" panose="020B0604020202020204" pitchFamily="34" charset="0"/>
              </a:rPr>
            </a:br>
            <a:r>
              <a:rPr lang="da-DK" altLang="da-DK" sz="800" b="0" kern="1200" noProof="1">
                <a:solidFill>
                  <a:schemeClr val="tx1"/>
                </a:solidFill>
                <a:latin typeface="+mn-lt"/>
                <a:ea typeface="+mn-ea"/>
                <a:cs typeface="Arial" panose="020B0604020202020204" pitchFamily="34" charset="0"/>
              </a:rPr>
              <a:t>er hovedfarver, de andre </a:t>
            </a:r>
            <a:br>
              <a:rPr lang="da-DK" altLang="da-DK" sz="800" b="0" kern="1200" noProof="1">
                <a:solidFill>
                  <a:schemeClr val="tx1"/>
                </a:solidFill>
                <a:latin typeface="+mn-lt"/>
                <a:ea typeface="+mn-ea"/>
                <a:cs typeface="Arial" panose="020B0604020202020204" pitchFamily="34" charset="0"/>
              </a:rPr>
            </a:br>
            <a:r>
              <a:rPr lang="da-DK" altLang="da-DK" sz="800" b="0" kern="1200" noProof="1">
                <a:solidFill>
                  <a:schemeClr val="tx1"/>
                </a:solidFill>
                <a:latin typeface="+mn-lt"/>
                <a:ea typeface="+mn-ea"/>
                <a:cs typeface="Arial" panose="020B0604020202020204" pitchFamily="34" charset="0"/>
              </a:rPr>
              <a:t>er nuancer.</a:t>
            </a:r>
          </a:p>
          <a:p>
            <a:pPr eaLnBrk="1" hangingPunct="1">
              <a:spcAft>
                <a:spcPts val="600"/>
              </a:spcAft>
              <a:defRPr/>
            </a:pPr>
            <a:endParaRPr lang="da-DK" altLang="da-DK" sz="800" b="1" noProof="1">
              <a:solidFill>
                <a:schemeClr val="tx1"/>
              </a:solidFill>
              <a:latin typeface="+mn-lt"/>
              <a:cs typeface="Arial" panose="020B0604020202020204" pitchFamily="34" charset="0"/>
            </a:endParaRPr>
          </a:p>
        </p:txBody>
      </p:sp>
      <p:pic>
        <p:nvPicPr>
          <p:cNvPr id="32" name="Billede 31"/>
          <p:cNvPicPr>
            <a:picLocks noChangeAspect="1"/>
          </p:cNvPicPr>
          <p:nvPr userDrawn="1"/>
        </p:nvPicPr>
        <p:blipFill rotWithShape="1">
          <a:blip r:embed="rId9"/>
          <a:srcRect b="25916"/>
          <a:stretch/>
        </p:blipFill>
        <p:spPr>
          <a:xfrm>
            <a:off x="2939321" y="3955993"/>
            <a:ext cx="1551497" cy="1059837"/>
          </a:xfrm>
          <a:prstGeom prst="rect">
            <a:avLst/>
          </a:prstGeom>
        </p:spPr>
      </p:pic>
      <p:sp>
        <p:nvSpPr>
          <p:cNvPr id="34" name="Text Box 48"/>
          <p:cNvSpPr txBox="1">
            <a:spLocks noChangeArrowheads="1"/>
          </p:cNvSpPr>
          <p:nvPr userDrawn="1"/>
        </p:nvSpPr>
        <p:spPr bwMode="auto">
          <a:xfrm>
            <a:off x="9468403" y="1321504"/>
            <a:ext cx="205070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baseline="0" noProof="1">
                <a:solidFill>
                  <a:schemeClr val="tx1"/>
                </a:solidFill>
                <a:latin typeface="Arial" charset="0"/>
                <a:ea typeface="+mn-ea"/>
                <a:cs typeface="Arial" panose="020B0604020202020204" pitchFamily="34" charset="0"/>
              </a:rPr>
              <a:t>Sorte ”kasser” ved eksportering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Mange har oplevet sorte ”kasser” rundt om blandt andet logoer, ikoner og andet grafik.</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Dette kan løses ved at fjerne fluebenet i ”PDF/A compliant” i eksporteringsprocessen:</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1" kern="1200" baseline="0" noProof="1">
                <a:solidFill>
                  <a:schemeClr val="tx1"/>
                </a:solidFill>
                <a:latin typeface="Arial" charset="0"/>
                <a:ea typeface="+mn-ea"/>
                <a:cs typeface="Arial" panose="020B0604020202020204" pitchFamily="34" charset="0"/>
              </a:rPr>
              <a:t>Filer – Eksportér – Opret PDF – Indstillinger </a:t>
            </a:r>
          </a:p>
          <a:p>
            <a:pPr marL="0" marR="0" lvl="0" indent="0" algn="l" defTabSz="1091563" rtl="0" eaLnBrk="1" fontAlgn="auto" latinLnBrk="0" hangingPunct="1">
              <a:lnSpc>
                <a:spcPct val="100000"/>
              </a:lnSpc>
              <a:spcBef>
                <a:spcPts val="0"/>
              </a:spcBef>
              <a:spcAft>
                <a:spcPts val="600"/>
              </a:spcAft>
              <a:buClrTx/>
              <a:buSzTx/>
              <a:buFontTx/>
              <a:buNone/>
              <a:tabLst/>
              <a:defRPr/>
            </a:pPr>
            <a:r>
              <a:rPr lang="en-US" sz="800" b="0" kern="1200" baseline="0" noProof="1">
                <a:solidFill>
                  <a:schemeClr val="tx1"/>
                </a:solidFill>
                <a:latin typeface="Arial" charset="0"/>
                <a:ea typeface="+mn-ea"/>
                <a:cs typeface="Arial" panose="020B0604020202020204" pitchFamily="34" charset="0"/>
              </a:rPr>
              <a:t>Fravælg boksen “ISO 19005-1-kompatibelt (PDF/A)“</a:t>
            </a:r>
            <a:endParaRPr lang="da-DK" sz="800" b="0" kern="1200" baseline="0" noProof="1">
              <a:solidFill>
                <a:schemeClr val="tx1"/>
              </a:solidFill>
              <a:latin typeface="Arial" charset="0"/>
              <a:ea typeface="+mn-ea"/>
              <a:cs typeface="Arial" panose="020B0604020202020204" pitchFamily="34" charset="0"/>
            </a:endParaRPr>
          </a:p>
        </p:txBody>
      </p:sp>
      <p:pic>
        <p:nvPicPr>
          <p:cNvPr id="35" name="Billede 34"/>
          <p:cNvPicPr>
            <a:picLocks noChangeAspect="1"/>
          </p:cNvPicPr>
          <p:nvPr userDrawn="1"/>
        </p:nvPicPr>
        <p:blipFill>
          <a:blip r:embed="rId10"/>
          <a:stretch>
            <a:fillRect/>
          </a:stretch>
        </p:blipFill>
        <p:spPr>
          <a:xfrm>
            <a:off x="9468404" y="3335484"/>
            <a:ext cx="1953500" cy="2254837"/>
          </a:xfrm>
          <a:prstGeom prst="rect">
            <a:avLst/>
          </a:prstGeom>
        </p:spPr>
      </p:pic>
      <p:sp>
        <p:nvSpPr>
          <p:cNvPr id="36" name="Rektangel 35"/>
          <p:cNvSpPr/>
          <p:nvPr userDrawn="1"/>
        </p:nvSpPr>
        <p:spPr>
          <a:xfrm>
            <a:off x="9486699" y="5148294"/>
            <a:ext cx="1312437" cy="141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p:cNvSpPr/>
          <p:nvPr userDrawn="1"/>
        </p:nvSpPr>
        <p:spPr>
          <a:xfrm>
            <a:off x="2960583" y="4161591"/>
            <a:ext cx="1537014" cy="164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624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Grafisk 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384"/>
            <a:ext cx="12245323" cy="6887994"/>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pic>
        <p:nvPicPr>
          <p:cNvPr id="13" name="Billed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33270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Indsæt billede">
    <p:spTree>
      <p:nvGrpSpPr>
        <p:cNvPr id="1" name=""/>
        <p:cNvGrpSpPr/>
        <p:nvPr/>
      </p:nvGrpSpPr>
      <p:grpSpPr>
        <a:xfrm>
          <a:off x="0" y="0"/>
          <a:ext cx="0" cy="0"/>
          <a:chOff x="0" y="0"/>
          <a:chExt cx="0" cy="0"/>
        </a:xfrm>
      </p:grpSpPr>
      <p:sp>
        <p:nvSpPr>
          <p:cNvPr id="10" name="Pladsholder til billede 12"/>
          <p:cNvSpPr>
            <a:spLocks noGrp="1"/>
          </p:cNvSpPr>
          <p:nvPr>
            <p:ph type="pic" sz="quarter" idx="14" hasCustomPrompt="1"/>
          </p:nvPr>
        </p:nvSpPr>
        <p:spPr>
          <a:xfrm>
            <a:off x="0" y="0"/>
            <a:ext cx="12192000" cy="6858000"/>
          </a:xfrm>
          <a:prstGeom prst="rect">
            <a:avLst/>
          </a:prstGeom>
          <a:pattFill prst="pct30">
            <a:fgClr>
              <a:schemeClr val="accent1"/>
            </a:fgClr>
            <a:bgClr>
              <a:schemeClr val="bg1"/>
            </a:bgClr>
          </a:pattFill>
        </p:spPr>
        <p:txBody>
          <a:bodyPr>
            <a:normAutofit/>
          </a:bodyPr>
          <a:lstStyle>
            <a:lvl1pPr marL="0" indent="0">
              <a:buNone/>
              <a:defRPr sz="1867"/>
            </a:lvl1pPr>
          </a:lstStyle>
          <a:p>
            <a:r>
              <a:rPr lang="en-US" noProof="0" dirty="0" err="1"/>
              <a:t>Indsæt</a:t>
            </a:r>
            <a:r>
              <a:rPr lang="en-US" noProof="0" dirty="0"/>
              <a:t> </a:t>
            </a:r>
            <a:r>
              <a:rPr lang="en-US" noProof="0" dirty="0" err="1"/>
              <a:t>billede</a:t>
            </a:r>
            <a:endParaRPr lang="en-US" noProof="0" dirty="0"/>
          </a:p>
        </p:txBody>
      </p:sp>
      <p:pic>
        <p:nvPicPr>
          <p:cNvPr id="9" name="Billed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pic>
        <p:nvPicPr>
          <p:cNvPr id="13" name="Billed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4"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15374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 Simpel 1">
    <p:spTree>
      <p:nvGrpSpPr>
        <p:cNvPr id="1" name=""/>
        <p:cNvGrpSpPr/>
        <p:nvPr/>
      </p:nvGrpSpPr>
      <p:grpSpPr>
        <a:xfrm>
          <a:off x="0" y="0"/>
          <a:ext cx="0" cy="0"/>
          <a:chOff x="0" y="0"/>
          <a:chExt cx="0" cy="0"/>
        </a:xfrm>
      </p:grpSpPr>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91" y="1037879"/>
            <a:ext cx="1519129" cy="1521600"/>
          </a:xfrm>
          <a:prstGeom prst="rect">
            <a:avLst/>
          </a:prstGeom>
        </p:spPr>
      </p:pic>
      <p:pic>
        <p:nvPicPr>
          <p:cNvPr id="20" name="Billede 1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2" y="6107839"/>
            <a:ext cx="1463727" cy="504000"/>
          </a:xfrm>
          <a:prstGeom prst="rect">
            <a:avLst/>
          </a:prstGeom>
        </p:spPr>
      </p:pic>
      <p:sp>
        <p:nvSpPr>
          <p:cNvPr id="9"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tx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tx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sp>
        <p:nvSpPr>
          <p:cNvPr id="7"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25019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Simpel 2">
    <p:bg>
      <p:bgPr>
        <a:solidFill>
          <a:schemeClr val="accent1"/>
        </a:solidFill>
        <a:effectLst/>
      </p:bgPr>
    </p:bg>
    <p:spTree>
      <p:nvGrpSpPr>
        <p:cNvPr id="1" name=""/>
        <p:cNvGrpSpPr/>
        <p:nvPr/>
      </p:nvGrpSpPr>
      <p:grpSpPr>
        <a:xfrm>
          <a:off x="0" y="0"/>
          <a:ext cx="0" cy="0"/>
          <a:chOff x="0" y="0"/>
          <a:chExt cx="0" cy="0"/>
        </a:xfrm>
      </p:grpSpPr>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12"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3"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pic>
        <p:nvPicPr>
          <p:cNvPr id="8" name="Billed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7"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421637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amp; to spalter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559293" y="1584672"/>
            <a:ext cx="5320807" cy="429260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6311901" y="1584672"/>
            <a:ext cx="5326723" cy="4292600"/>
          </a:xfrm>
        </p:spPr>
        <p:txBody>
          <a:bodyPr/>
          <a:lstStyle/>
          <a:p>
            <a:pPr lvl="0"/>
            <a:r>
              <a:rPr lang="da-DK" dirty="0"/>
              <a:t>Klik for at tilføje tekst</a:t>
            </a:r>
          </a:p>
        </p:txBody>
      </p:sp>
      <p:sp>
        <p:nvSpPr>
          <p:cNvPr id="5" name="Tekstfelt 4"/>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5" name="Lige forbindelse 1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835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amp; to spalter 2">
    <p:bg>
      <p:bgPr>
        <a:solidFill>
          <a:schemeClr val="accent1"/>
        </a:solidFill>
        <a:effectLst/>
      </p:bgPr>
    </p:bg>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Pladsholder til tekst 2"/>
          <p:cNvSpPr>
            <a:spLocks noGrp="1"/>
          </p:cNvSpPr>
          <p:nvPr>
            <p:ph type="body" sz="quarter" idx="21" hasCustomPrompt="1"/>
          </p:nvPr>
        </p:nvSpPr>
        <p:spPr>
          <a:xfrm>
            <a:off x="556334" y="1584672"/>
            <a:ext cx="5323766" cy="4292600"/>
          </a:xfrm>
        </p:spPr>
        <p:txBody>
          <a:bodyPr/>
          <a:lstStyle>
            <a:lvl1pPr>
              <a:defRPr>
                <a:solidFill>
                  <a:schemeClr val="bg1"/>
                </a:solidFill>
              </a:defRPr>
            </a:lvl1pPr>
          </a:lstStyle>
          <a:p>
            <a:pPr lvl="0"/>
            <a:r>
              <a:rPr lang="da-DK" dirty="0"/>
              <a:t>Klik for at tilføje tekst</a:t>
            </a:r>
          </a:p>
        </p:txBody>
      </p:sp>
      <p:sp>
        <p:nvSpPr>
          <p:cNvPr id="12" name="Pladsholder til tekst 2"/>
          <p:cNvSpPr>
            <a:spLocks noGrp="1"/>
          </p:cNvSpPr>
          <p:nvPr>
            <p:ph type="body" sz="quarter" idx="22" hasCustomPrompt="1"/>
          </p:nvPr>
        </p:nvSpPr>
        <p:spPr>
          <a:xfrm>
            <a:off x="6311902" y="1584672"/>
            <a:ext cx="5323764" cy="4292600"/>
          </a:xfrm>
        </p:spPr>
        <p:txBody>
          <a:bodyPr/>
          <a:lstStyle>
            <a:lvl1pPr>
              <a:defRPr>
                <a:solidFill>
                  <a:schemeClr val="bg1"/>
                </a:solidFill>
              </a:defRPr>
            </a:lvl1pPr>
          </a:lstStyle>
          <a:p>
            <a:pPr lvl="0"/>
            <a:r>
              <a:rPr lang="da-DK" dirty="0"/>
              <a:t>Klik for at tilføje tekst</a:t>
            </a:r>
          </a:p>
        </p:txBody>
      </p:sp>
      <p:sp>
        <p:nvSpPr>
          <p:cNvPr id="13" name="Tekstfelt 12"/>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4" name="Lige forbindelse 13"/>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august 2024</a:t>
            </a:fld>
            <a:endParaRPr lang="da-DK" dirty="0"/>
          </a:p>
        </p:txBody>
      </p:sp>
      <p:cxnSp>
        <p:nvCxnSpPr>
          <p:cNvPr id="16" name="Lige forbindelse 15"/>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774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userDrawn="1">
            <p:custDataLst>
              <p:tags r:id="rId36"/>
            </p:custDataLst>
            <p:extLst>
              <p:ext uri="{D42A27DB-BD31-4B8C-83A1-F6EECF244321}">
                <p14:modId xmlns:p14="http://schemas.microsoft.com/office/powerpoint/2010/main" val="1994726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 name="think-cell Slide" r:id="rId37" imgW="404" imgH="405" progId="TCLayout.ActiveDocument.1">
                  <p:embed/>
                </p:oleObj>
              </mc:Choice>
              <mc:Fallback>
                <p:oleObj name="think-cell Slide" r:id="rId37" imgW="404" imgH="405" progId="TCLayout.ActiveDocument.1">
                  <p:embed/>
                  <p:pic>
                    <p:nvPicPr>
                      <p:cNvPr id="0" name=""/>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10" name="Pladsholder til titel 1"/>
          <p:cNvSpPr>
            <a:spLocks noGrp="1"/>
          </p:cNvSpPr>
          <p:nvPr>
            <p:ph type="title"/>
          </p:nvPr>
        </p:nvSpPr>
        <p:spPr>
          <a:xfrm>
            <a:off x="556335" y="264699"/>
            <a:ext cx="11079332" cy="1143000"/>
          </a:xfrm>
          <a:prstGeom prst="rect">
            <a:avLst/>
          </a:prstGeom>
        </p:spPr>
        <p:txBody>
          <a:bodyPr vert="horz" lIns="0" tIns="40934" rIns="81869" bIns="40934" rtlCol="0" anchor="ctr">
            <a:normAutofit/>
          </a:bodyPr>
          <a:lstStyle/>
          <a:p>
            <a:r>
              <a:rPr lang="en-US" noProof="0" dirty="0" err="1"/>
              <a:t>Klik</a:t>
            </a:r>
            <a:r>
              <a:rPr lang="en-US" noProof="0" dirty="0"/>
              <a:t> for at </a:t>
            </a:r>
            <a:r>
              <a:rPr lang="en-US" noProof="0" dirty="0" err="1"/>
              <a:t>redigere</a:t>
            </a:r>
            <a:r>
              <a:rPr lang="en-US" noProof="0" dirty="0"/>
              <a:t> </a:t>
            </a:r>
            <a:r>
              <a:rPr lang="en-US" noProof="0" dirty="0" err="1"/>
              <a:t>i</a:t>
            </a:r>
            <a:r>
              <a:rPr lang="en-US" noProof="0" dirty="0"/>
              <a:t> master</a:t>
            </a:r>
          </a:p>
        </p:txBody>
      </p:sp>
      <p:sp>
        <p:nvSpPr>
          <p:cNvPr id="11" name="Pladsholder til tekst 3"/>
          <p:cNvSpPr>
            <a:spLocks noGrp="1"/>
          </p:cNvSpPr>
          <p:nvPr>
            <p:ph type="body" idx="1"/>
          </p:nvPr>
        </p:nvSpPr>
        <p:spPr>
          <a:xfrm>
            <a:off x="556334" y="1700809"/>
            <a:ext cx="11079332" cy="4105188"/>
          </a:xfrm>
          <a:prstGeom prst="rect">
            <a:avLst/>
          </a:prstGeom>
        </p:spPr>
        <p:txBody>
          <a:bodyPr vert="horz" lIns="0" tIns="45720" rIns="91440" bIns="45720" rtlCol="0">
            <a:normAutofit/>
          </a:bodyPr>
          <a:lstStyle/>
          <a:p>
            <a:pPr lvl="0"/>
            <a:r>
              <a:rPr lang="en-US" noProof="0" dirty="0" err="1"/>
              <a:t>Rediger</a:t>
            </a:r>
            <a:r>
              <a:rPr lang="en-US" noProof="0" dirty="0"/>
              <a:t> </a:t>
            </a:r>
            <a:r>
              <a:rPr lang="en-US" noProof="0" dirty="0" err="1"/>
              <a:t>typografien</a:t>
            </a:r>
            <a:r>
              <a:rPr lang="en-US" noProof="0" dirty="0"/>
              <a:t> </a:t>
            </a:r>
            <a:r>
              <a:rPr lang="en-US" noProof="0" dirty="0" err="1"/>
              <a:t>i</a:t>
            </a:r>
            <a:r>
              <a:rPr lang="en-US" noProof="0" dirty="0"/>
              <a:t> </a:t>
            </a:r>
            <a:r>
              <a:rPr lang="en-US" noProof="0" dirty="0" err="1"/>
              <a:t>masterens</a:t>
            </a:r>
            <a:endParaRPr lang="en-US" noProof="0" dirty="0"/>
          </a:p>
          <a:p>
            <a:pPr lvl="1"/>
            <a:r>
              <a:rPr lang="en-US" noProof="0" dirty="0" err="1"/>
              <a:t>Andet</a:t>
            </a:r>
            <a:r>
              <a:rPr lang="en-US" noProof="0" dirty="0"/>
              <a:t> </a:t>
            </a:r>
            <a:r>
              <a:rPr lang="en-US" noProof="0" dirty="0" err="1"/>
              <a:t>niveau</a:t>
            </a:r>
            <a:endParaRPr lang="en-US" noProof="0" dirty="0"/>
          </a:p>
          <a:p>
            <a:pPr lvl="2"/>
            <a:r>
              <a:rPr lang="en-US" noProof="0" dirty="0" err="1"/>
              <a:t>Tredje</a:t>
            </a:r>
            <a:r>
              <a:rPr lang="en-US" noProof="0" dirty="0"/>
              <a:t> </a:t>
            </a:r>
            <a:r>
              <a:rPr lang="en-US" noProof="0" dirty="0" err="1"/>
              <a:t>niveau</a:t>
            </a:r>
            <a:endParaRPr lang="en-US" noProof="0" dirty="0"/>
          </a:p>
          <a:p>
            <a:pPr lvl="3"/>
            <a:r>
              <a:rPr lang="en-US" noProof="0" dirty="0" err="1"/>
              <a:t>Fjerde</a:t>
            </a:r>
            <a:r>
              <a:rPr lang="en-US" noProof="0" dirty="0"/>
              <a:t> </a:t>
            </a:r>
            <a:r>
              <a:rPr lang="en-US" noProof="0" dirty="0" err="1"/>
              <a:t>niveau</a:t>
            </a:r>
            <a:endParaRPr lang="en-US" noProof="0" dirty="0"/>
          </a:p>
          <a:p>
            <a:pPr lvl="4"/>
            <a:r>
              <a:rPr lang="en-US" noProof="0" dirty="0" err="1"/>
              <a:t>Femte</a:t>
            </a:r>
            <a:r>
              <a:rPr lang="en-US" noProof="0" dirty="0"/>
              <a:t> </a:t>
            </a:r>
            <a:r>
              <a:rPr lang="en-US" noProof="0" dirty="0" err="1"/>
              <a:t>niveau</a:t>
            </a:r>
            <a:endParaRPr lang="en-US" noProof="0" dirty="0"/>
          </a:p>
          <a:p>
            <a:pPr lvl="5"/>
            <a:r>
              <a:rPr lang="en-US" noProof="0" dirty="0" err="1"/>
              <a:t>Sjette</a:t>
            </a:r>
            <a:r>
              <a:rPr lang="en-US" noProof="0" dirty="0"/>
              <a:t> </a:t>
            </a:r>
            <a:r>
              <a:rPr lang="en-US" noProof="0" dirty="0" err="1"/>
              <a:t>niveau</a:t>
            </a:r>
            <a:endParaRPr lang="en-US" noProof="0" dirty="0"/>
          </a:p>
          <a:p>
            <a:pPr lvl="6"/>
            <a:r>
              <a:rPr lang="en-US" noProof="0" dirty="0" err="1"/>
              <a:t>Syvende</a:t>
            </a:r>
            <a:r>
              <a:rPr lang="en-US" noProof="0" dirty="0"/>
              <a:t> </a:t>
            </a:r>
            <a:r>
              <a:rPr lang="en-US" noProof="0" dirty="0" err="1"/>
              <a:t>niveau</a:t>
            </a:r>
            <a:endParaRPr lang="en-US" noProof="0" dirty="0"/>
          </a:p>
          <a:p>
            <a:pPr lvl="7"/>
            <a:r>
              <a:rPr lang="en-US" noProof="0" dirty="0" err="1"/>
              <a:t>Ottende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879301346"/>
      </p:ext>
    </p:extLst>
  </p:cSld>
  <p:clrMap bg1="lt1" tx1="dk1" bg2="lt2" tx2="dk2" accent1="accent1" accent2="accent2" accent3="accent3" accent4="accent4" accent5="accent5" accent6="accent6" hlink="hlink" folHlink="folHlink"/>
  <p:sldLayoutIdLst>
    <p:sldLayoutId id="2147483889" r:id="rId1"/>
    <p:sldLayoutId id="2147483888" r:id="rId2"/>
    <p:sldLayoutId id="2147483894" r:id="rId3"/>
    <p:sldLayoutId id="2147483882" r:id="rId4"/>
    <p:sldLayoutId id="2147483926" r:id="rId5"/>
    <p:sldLayoutId id="2147483834" r:id="rId6"/>
    <p:sldLayoutId id="2147483835" r:id="rId7"/>
    <p:sldLayoutId id="2147483932" r:id="rId8"/>
    <p:sldLayoutId id="2147483873" r:id="rId9"/>
    <p:sldLayoutId id="2147483851" r:id="rId10"/>
    <p:sldLayoutId id="2147483872" r:id="rId11"/>
    <p:sldLayoutId id="2147483853" r:id="rId12"/>
    <p:sldLayoutId id="2147483874" r:id="rId13"/>
    <p:sldLayoutId id="2147483745" r:id="rId14"/>
    <p:sldLayoutId id="2147483747" r:id="rId15"/>
    <p:sldLayoutId id="2147483746" r:id="rId16"/>
    <p:sldLayoutId id="2147483885" r:id="rId17"/>
    <p:sldLayoutId id="2147483753" r:id="rId18"/>
    <p:sldLayoutId id="2147483857" r:id="rId19"/>
    <p:sldLayoutId id="2147483786" r:id="rId20"/>
    <p:sldLayoutId id="2147483916" r:id="rId21"/>
    <p:sldLayoutId id="2147483933" r:id="rId22"/>
    <p:sldLayoutId id="2147483901" r:id="rId23"/>
    <p:sldLayoutId id="2147483902" r:id="rId24"/>
    <p:sldLayoutId id="2147483808" r:id="rId25"/>
    <p:sldLayoutId id="2147483898" r:id="rId26"/>
    <p:sldLayoutId id="2147483861" r:id="rId27"/>
    <p:sldLayoutId id="2147483862" r:id="rId28"/>
    <p:sldLayoutId id="2147483899" r:id="rId29"/>
    <p:sldLayoutId id="2147483809" r:id="rId30"/>
    <p:sldLayoutId id="2147483820" r:id="rId31"/>
    <p:sldLayoutId id="2147483917" r:id="rId32"/>
    <p:sldLayoutId id="214748392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091563" rtl="0" eaLnBrk="1" latinLnBrk="0" hangingPunct="1">
        <a:spcBef>
          <a:spcPct val="0"/>
        </a:spcBef>
        <a:buNone/>
        <a:defRPr sz="5000" kern="1200">
          <a:solidFill>
            <a:schemeClr val="tx1"/>
          </a:solidFill>
          <a:latin typeface="Roboto Condensed Light" panose="02000000000000000000" pitchFamily="2" charset="0"/>
          <a:ea typeface="Roboto Condensed Light" panose="02000000000000000000" pitchFamily="2" charset="0"/>
          <a:cs typeface="Segoe UI Semilight" panose="020B0402040204020203" pitchFamily="34" charset="0"/>
        </a:defRPr>
      </a:lvl1pPr>
    </p:titleStyle>
    <p:body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091563" rtl="0" eaLnBrk="1" latinLnBrk="0" hangingPunct="1">
        <a:defRPr sz="2133" kern="1200">
          <a:solidFill>
            <a:schemeClr val="tx1"/>
          </a:solidFill>
          <a:latin typeface="+mn-lt"/>
          <a:ea typeface="+mn-ea"/>
          <a:cs typeface="+mn-cs"/>
        </a:defRPr>
      </a:lvl1pPr>
      <a:lvl2pPr marL="545781" algn="l" defTabSz="1091563" rtl="0" eaLnBrk="1" latinLnBrk="0" hangingPunct="1">
        <a:defRPr sz="2133" kern="1200">
          <a:solidFill>
            <a:schemeClr val="tx1"/>
          </a:solidFill>
          <a:latin typeface="+mn-lt"/>
          <a:ea typeface="+mn-ea"/>
          <a:cs typeface="+mn-cs"/>
        </a:defRPr>
      </a:lvl2pPr>
      <a:lvl3pPr marL="1091563" algn="l" defTabSz="1091563" rtl="0" eaLnBrk="1" latinLnBrk="0" hangingPunct="1">
        <a:defRPr sz="2133" kern="1200">
          <a:solidFill>
            <a:schemeClr val="tx1"/>
          </a:solidFill>
          <a:latin typeface="+mn-lt"/>
          <a:ea typeface="+mn-ea"/>
          <a:cs typeface="+mn-cs"/>
        </a:defRPr>
      </a:lvl3pPr>
      <a:lvl4pPr marL="1637344" algn="l" defTabSz="1091563" rtl="0" eaLnBrk="1" latinLnBrk="0" hangingPunct="1">
        <a:defRPr sz="2133" kern="1200">
          <a:solidFill>
            <a:schemeClr val="tx1"/>
          </a:solidFill>
          <a:latin typeface="+mn-lt"/>
          <a:ea typeface="+mn-ea"/>
          <a:cs typeface="+mn-cs"/>
        </a:defRPr>
      </a:lvl4pPr>
      <a:lvl5pPr marL="2183128" algn="l" defTabSz="1091563" rtl="0" eaLnBrk="1" latinLnBrk="0" hangingPunct="1">
        <a:defRPr sz="2133" kern="1200">
          <a:solidFill>
            <a:schemeClr val="tx1"/>
          </a:solidFill>
          <a:latin typeface="+mn-lt"/>
          <a:ea typeface="+mn-ea"/>
          <a:cs typeface="+mn-cs"/>
        </a:defRPr>
      </a:lvl5pPr>
      <a:lvl6pPr marL="2728909" algn="l" defTabSz="1091563" rtl="0" eaLnBrk="1" latinLnBrk="0" hangingPunct="1">
        <a:defRPr sz="2133" kern="1200">
          <a:solidFill>
            <a:schemeClr val="tx1"/>
          </a:solidFill>
          <a:latin typeface="+mn-lt"/>
          <a:ea typeface="+mn-ea"/>
          <a:cs typeface="+mn-cs"/>
        </a:defRPr>
      </a:lvl6pPr>
      <a:lvl7pPr marL="3274691" algn="l" defTabSz="1091563" rtl="0" eaLnBrk="1" latinLnBrk="0" hangingPunct="1">
        <a:defRPr sz="2133" kern="1200">
          <a:solidFill>
            <a:schemeClr val="tx1"/>
          </a:solidFill>
          <a:latin typeface="+mn-lt"/>
          <a:ea typeface="+mn-ea"/>
          <a:cs typeface="+mn-cs"/>
        </a:defRPr>
      </a:lvl7pPr>
      <a:lvl8pPr marL="3820472" algn="l" defTabSz="1091563" rtl="0" eaLnBrk="1" latinLnBrk="0" hangingPunct="1">
        <a:defRPr sz="2133" kern="1200">
          <a:solidFill>
            <a:schemeClr val="tx1"/>
          </a:solidFill>
          <a:latin typeface="+mn-lt"/>
          <a:ea typeface="+mn-ea"/>
          <a:cs typeface="+mn-cs"/>
        </a:defRPr>
      </a:lvl8pPr>
      <a:lvl9pPr marL="4366255" algn="l" defTabSz="1091563" rtl="0" eaLnBrk="1" latinLnBrk="0" hangingPunct="1">
        <a:defRPr sz="213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5" userDrawn="1">
          <p15:clr>
            <a:srgbClr val="F26B43"/>
          </p15:clr>
        </p15:guide>
        <p15:guide id="2" pos="801" userDrawn="1">
          <p15:clr>
            <a:srgbClr val="F26B43"/>
          </p15:clr>
        </p15:guide>
        <p15:guide id="4" pos="6879" userDrawn="1">
          <p15:clr>
            <a:srgbClr val="F26B43"/>
          </p15:clr>
        </p15:guide>
        <p15:guide id="5" orient="horz" pos="1736"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4.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15.bin"/><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8.xml"/><Relationship Id="rId7" Type="http://schemas.openxmlformats.org/officeDocument/2006/relationships/diagramLayout" Target="../diagrams/layout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6.bin"/><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endParaRPr lang="da-DK" dirty="0"/>
          </a:p>
        </p:txBody>
      </p:sp>
      <p:sp>
        <p:nvSpPr>
          <p:cNvPr id="3" name="Pladsholder til dato 2"/>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4" name="Pladsholder til tekst 3"/>
          <p:cNvSpPr>
            <a:spLocks noGrp="1"/>
          </p:cNvSpPr>
          <p:nvPr>
            <p:ph type="body" sz="quarter" idx="10"/>
          </p:nvPr>
        </p:nvSpPr>
        <p:spPr/>
        <p:txBody>
          <a:bodyPr/>
          <a:lstStyle/>
          <a:p>
            <a:r>
              <a:rPr lang="da-DK" dirty="0"/>
              <a:t>Målsætninger og principper - FDP</a:t>
            </a:r>
          </a:p>
        </p:txBody>
      </p:sp>
    </p:spTree>
    <p:extLst>
      <p:ext uri="{BB962C8B-B14F-4D97-AF65-F5344CB8AC3E}">
        <p14:creationId xmlns:p14="http://schemas.microsoft.com/office/powerpoint/2010/main" val="134000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421625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35"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2 – Ensretning af data og digitalisering i forsyningssektorerne</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FDP skal arbejde for øget ensartethed i  datalandskabet på tværs af forsyningssektoren, herunder i relation til formater, udvekslingsmetoder og sikkerhed.</a:t>
            </a:r>
          </a:p>
          <a:p>
            <a:pPr marL="0" indent="0">
              <a:buNone/>
            </a:pPr>
            <a:r>
              <a:rPr lang="da-DK" sz="1800" dirty="0"/>
              <a:t>På den måde understøtter FDP fremtidens grønne energisystem, som i højere grad er afhængig af data og digitale sammenhænge. FDP skal være med til at sikre, at digitale og databaserede løsninger i forsyningssektoren står på et solidt og ensartet datafundament. </a:t>
            </a:r>
          </a:p>
        </p:txBody>
      </p:sp>
      <p:sp>
        <p:nvSpPr>
          <p:cNvPr id="4" name="Pladsholder til tekst 3"/>
          <p:cNvSpPr>
            <a:spLocks noGrp="1"/>
          </p:cNvSpPr>
          <p:nvPr>
            <p:ph type="body" sz="quarter" idx="22"/>
          </p:nvPr>
        </p:nvSpPr>
        <p:spPr>
          <a:xfrm>
            <a:off x="6279854" y="1466000"/>
            <a:ext cx="5326723" cy="4483107"/>
          </a:xfrm>
        </p:spPr>
        <p:txBody>
          <a:bodyPr>
            <a:noAutofit/>
          </a:bodyPr>
          <a:lstStyle/>
          <a:p>
            <a:pPr marL="0" indent="0">
              <a:buNone/>
            </a:pPr>
            <a:r>
              <a:rPr lang="da-DK" sz="1650" b="1" dirty="0"/>
              <a:t>Mulige forudsætninger:</a:t>
            </a:r>
          </a:p>
          <a:p>
            <a:r>
              <a:rPr lang="da-DK" sz="1650" dirty="0"/>
              <a:t>Oversigt over fælles begreber og deres relationer. </a:t>
            </a:r>
          </a:p>
          <a:p>
            <a:r>
              <a:rPr lang="da-DK" sz="1650" dirty="0"/>
              <a:t>Fælles retningslinjer for forsyningssektorens anvendelse af grunddata, herunder adresser.</a:t>
            </a:r>
          </a:p>
          <a:p>
            <a:r>
              <a:rPr lang="da-DK" sz="1650" dirty="0"/>
              <a:t>Fælles retningslinjer for dataformater og metadata.</a:t>
            </a:r>
          </a:p>
          <a:p>
            <a:r>
              <a:rPr lang="da-DK" sz="1650" dirty="0"/>
              <a:t>Fælles retningslinjer vedr. datakvalitet og validering.</a:t>
            </a:r>
          </a:p>
          <a:p>
            <a:r>
              <a:rPr lang="da-DK" sz="1650" dirty="0"/>
              <a:t>Fælles retningslinjer for adgang til data (API/webservices).</a:t>
            </a:r>
          </a:p>
          <a:p>
            <a:r>
              <a:rPr lang="da-DK" sz="1650" dirty="0"/>
              <a:t>Ensartede metoder til forbrugerens afgivelse af samtykke om deling af forbrugsdata til 3. part.</a:t>
            </a:r>
          </a:p>
          <a:p>
            <a:r>
              <a:rPr lang="da-DK" sz="1650" dirty="0"/>
              <a:t>Metoder og retningslinjer skal så vidt muligt følge europæiske og internationale standarder, samt være baseret på teknologi-neutralitet</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209487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6"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3 – Klare rettigheder og forpligtigelser for udlevering og deling af forsyningsdata</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Borgere, virksomheder og forsyningssektoren skal have klare retningslinjer, vedr. deres rettigheder, i forbindelse med udlevering og deling af forbrugsdata, herunder i relation til formater, adgangsmetoder og frekvens, samt ejerskabsforhold omkring data. Samtidig skal forsyningsselskaberne have klarhed om, hvordan de må anvende midler på data- og  digitaliseringsopgaver inden for de økonomiske rammer, sektorlovgivningen sætter.</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Vejledning i forhold til de gældende regler, så der skabes den nødvendige klarhed for borgere, virksomheder og forsyningsselskaber, i relation til data og digitalisering, herunder i relation til GDPR.</a:t>
            </a:r>
          </a:p>
          <a:p>
            <a:r>
              <a:rPr lang="da-DK" sz="1800" dirty="0"/>
              <a:t>Der kan være behov, for at undersøge om forsyningsvirksomheder har de nødvendige hjemler for via data og digitalisering at kunne bidrage til en effektiv, sammenhængende datadrevet grøn forsyningssektor.</a:t>
            </a:r>
          </a:p>
          <a:p>
            <a:r>
              <a:rPr lang="da-DK" sz="1800" dirty="0"/>
              <a:t>Mulige tilpasninger i sektorlovgivningen, hvis denne er uhensigtsmæssigt ift. formålet.</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179515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544441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09"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4 – Mere effektiv drift i forsyningssektorerne med data og digitalisering</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arbejdes for at identificere tiltag, der kan være med til at sikre, at data og digitalisering kan bidrage til en endnu mere effektiv drift i forsyningssektorerne.</a:t>
            </a:r>
          </a:p>
          <a:p>
            <a:pPr marL="0" indent="0">
              <a:buNone/>
            </a:pPr>
            <a:r>
              <a:rPr lang="da-DK" sz="1800" dirty="0"/>
              <a:t>Data og digitalisering skal bidrage til at sikre en mere omkostningseffektiv forsyning af el, varme og vand og bidrage til at reducere fx drift- og tilsynsomkostninger til gavn for samfundet, borgere og virksomheder.</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Kortlægge effektiviseringspotentialer og de præcise data/digitaliseringsbehov for at indfri de mulige gevinster.</a:t>
            </a:r>
          </a:p>
          <a:p>
            <a:r>
              <a:rPr lang="da-DK" sz="1800" dirty="0"/>
              <a:t>Udarbejde forslag til tiltag, der kan understøtte indfrielse af gevinsterne.</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28430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5443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35"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5 – Mere effektivt og fleksibelt energisystem med data og digitalisering</a:t>
            </a:r>
          </a:p>
        </p:txBody>
      </p:sp>
      <p:sp>
        <p:nvSpPr>
          <p:cNvPr id="3" name="Pladsholder til tekst 2"/>
          <p:cNvSpPr>
            <a:spLocks noGrp="1"/>
          </p:cNvSpPr>
          <p:nvPr>
            <p:ph type="body" sz="quarter" idx="21"/>
          </p:nvPr>
        </p:nvSpPr>
        <p:spPr>
          <a:xfrm>
            <a:off x="585422" y="1466000"/>
            <a:ext cx="5694431" cy="3967848"/>
          </a:xfrm>
        </p:spPr>
        <p:txBody>
          <a:bodyPr>
            <a:noAutofit/>
          </a:bodyPr>
          <a:lstStyle/>
          <a:p>
            <a:pPr marL="0" indent="0">
              <a:buNone/>
            </a:pPr>
            <a:r>
              <a:rPr lang="da-DK" sz="1800" b="1" dirty="0"/>
              <a:t>Målsætning</a:t>
            </a:r>
            <a:endParaRPr lang="da-DK" sz="1800" dirty="0"/>
          </a:p>
          <a:p>
            <a:pPr marL="0" indent="0">
              <a:buNone/>
            </a:pPr>
            <a:r>
              <a:rPr lang="da-DK" sz="1800" dirty="0"/>
              <a:t>Der skal arbejdes for, at forskellige forsyningsdata (dvs. potentielt både el-, vand- og varmedata) kan bidrage til fremtidens fleksible og sammenhængende energisystem. Fleksibelt energiforbrug og -produktion skal bl.a. bidrage til at løse fremtidens udfordringer med effekttilstrækkelighed, systemsikkerhed, </a:t>
            </a:r>
            <a:r>
              <a:rPr lang="da-DK" sz="1800" dirty="0" err="1"/>
              <a:t>nettilstrækkelighed</a:t>
            </a:r>
            <a:r>
              <a:rPr lang="da-DK" sz="1800" dirty="0"/>
              <a:t>, øget optag af vedvarende energi og sektorkobling.</a:t>
            </a:r>
            <a:br>
              <a:rPr lang="da-DK" sz="1800" dirty="0"/>
            </a:br>
            <a:endParaRPr lang="da-DK" sz="1800" dirty="0"/>
          </a:p>
        </p:txBody>
      </p:sp>
      <p:sp>
        <p:nvSpPr>
          <p:cNvPr id="4" name="Pladsholder til tekst 3"/>
          <p:cNvSpPr>
            <a:spLocks noGrp="1"/>
          </p:cNvSpPr>
          <p:nvPr>
            <p:ph type="body" sz="quarter" idx="22"/>
          </p:nvPr>
        </p:nvSpPr>
        <p:spPr>
          <a:xfrm>
            <a:off x="6279854" y="1466000"/>
            <a:ext cx="5674021" cy="4687149"/>
          </a:xfrm>
        </p:spPr>
        <p:txBody>
          <a:bodyPr>
            <a:normAutofit/>
          </a:bodyPr>
          <a:lstStyle/>
          <a:p>
            <a:pPr marL="0" indent="0">
              <a:buNone/>
            </a:pPr>
            <a:r>
              <a:rPr lang="da-DK" sz="2200" b="1" dirty="0"/>
              <a:t>Mulige forudsætninger:</a:t>
            </a:r>
          </a:p>
          <a:p>
            <a:r>
              <a:rPr lang="da-DK" sz="1800" dirty="0"/>
              <a:t>Det skal undersøges, om der er behov for at stille skærpede krav, om adgang til forbrugsdata i højere tidsopløsning og/eller med højere opdateringsfrekvens. </a:t>
            </a:r>
          </a:p>
          <a:p>
            <a:r>
              <a:rPr lang="da-DK" sz="1800" dirty="0"/>
              <a:t>Opdateret vidensniveau om, hvad der er det nødvendige datagrundlag og digitaliseringsrammer for at kunne udbyde fleksibilitetsydelser for forbrugere og virksomheder, relateret til </a:t>
            </a:r>
            <a:r>
              <a:rPr lang="da-DK" sz="1800" dirty="0" err="1"/>
              <a:t>nettilstrækkeligheden</a:t>
            </a:r>
            <a:r>
              <a:rPr lang="da-DK" sz="1800" dirty="0"/>
              <a:t>, systemsikkerheden og effekttilstrækkeligheden</a:t>
            </a:r>
          </a:p>
          <a:p>
            <a:pPr marL="0" indent="0">
              <a:buNone/>
            </a:pPr>
            <a:endParaRPr lang="da-DK" sz="1800" dirty="0"/>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89793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162299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93"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6 – Ensartet adgang til forbrugsdata om vand og fjernvarme fra forsyningsselskaber</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FDP skal arbejde for, at de forbrugsdata, som forsyningsselskaberne er i besiddelse af om vand og fjernvarme, i relevant omfang er nemt tilgængelig for borgere og virksomheder, i ensartede formater, datastrukturer, adgangsmetoder og frekvens. Data skal nemt (med samtykke) kunne deles med 3. part.</a:t>
            </a:r>
          </a:p>
          <a:p>
            <a:pPr marL="0" indent="0">
              <a:buNone/>
            </a:pPr>
            <a:r>
              <a:rPr lang="da-DK" sz="1800" dirty="0"/>
              <a:t>Det skal sikre, at borgere og virksomheder kan tage oplyste beslutninger om forbrug, samt styre dette via it-løsninger.</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Analyse af udfordringer, gevinster og løsninger herunder, om der er behov for tilpasninger i relevant sektorlovgivning, så det muliggøres </a:t>
            </a:r>
            <a:r>
              <a:rPr lang="da-DK" sz="1800"/>
              <a:t>at opnå </a:t>
            </a:r>
            <a:r>
              <a:rPr lang="da-DK" sz="1800" dirty="0"/>
              <a:t>de relevante </a:t>
            </a:r>
            <a:r>
              <a:rPr lang="da-DK" sz="1800"/>
              <a:t>rammer i sektoren</a:t>
            </a:r>
            <a:r>
              <a:rPr lang="da-DK" sz="1800" dirty="0"/>
              <a:t>, herunder bl.a. ift. målere, datamodeller og it-infrastruktur. </a:t>
            </a:r>
          </a:p>
          <a:p>
            <a:r>
              <a:rPr lang="da-DK" sz="1800" dirty="0"/>
              <a:t>Datamodeller, som muliggør ensartet udlevering af forbrugsdata, fra forsyningsselskaberne til forbrugeren og 3. part.</a:t>
            </a:r>
          </a:p>
          <a:p>
            <a:r>
              <a:rPr lang="da-DK" sz="1800" dirty="0"/>
              <a:t>Arbejdet kan i relevant omfang være inspireret af løsninger i </a:t>
            </a:r>
            <a:r>
              <a:rPr lang="da-DK" sz="1800" dirty="0" err="1"/>
              <a:t>el-sektoren</a:t>
            </a:r>
            <a:r>
              <a:rPr lang="da-DK" sz="1800" dirty="0"/>
              <a:t>.</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6" name="Gruppe 15">
            <a:extLst>
              <a:ext uri="{FF2B5EF4-FFF2-40B4-BE49-F238E27FC236}">
                <a16:creationId xmlns:a16="http://schemas.microsoft.com/office/drawing/2014/main" id="{BAE4CFFB-1911-4A79-89E4-FDA982A147AC}"/>
              </a:ext>
            </a:extLst>
          </p:cNvPr>
          <p:cNvGrpSpPr/>
          <p:nvPr/>
        </p:nvGrpSpPr>
        <p:grpSpPr>
          <a:xfrm>
            <a:off x="556334" y="5666792"/>
            <a:ext cx="2644624" cy="1191208"/>
            <a:chOff x="542695" y="5707180"/>
            <a:chExt cx="2644624" cy="1191208"/>
          </a:xfrm>
        </p:grpSpPr>
        <p:sp>
          <p:nvSpPr>
            <p:cNvPr id="17" name="Rectangle 183">
              <a:extLst>
                <a:ext uri="{FF2B5EF4-FFF2-40B4-BE49-F238E27FC236}">
                  <a16:creationId xmlns:a16="http://schemas.microsoft.com/office/drawing/2014/main" id="{ACB068C0-2BCA-4E35-A4A8-C32CA9B74C69}"/>
                </a:ext>
              </a:extLst>
            </p:cNvPr>
            <p:cNvSpPr/>
            <p:nvPr/>
          </p:nvSpPr>
          <p:spPr>
            <a:xfrm>
              <a:off x="542695" y="5709848"/>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8" name="Rectangle 183">
              <a:extLst>
                <a:ext uri="{FF2B5EF4-FFF2-40B4-BE49-F238E27FC236}">
                  <a16:creationId xmlns:a16="http://schemas.microsoft.com/office/drawing/2014/main" id="{C8CC9DE1-3EA8-4B55-A73E-314000C71FE2}"/>
                </a:ext>
              </a:extLst>
            </p:cNvPr>
            <p:cNvSpPr/>
            <p:nvPr/>
          </p:nvSpPr>
          <p:spPr>
            <a:xfrm>
              <a:off x="2086078" y="5707180"/>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9" name="Picture 1">
              <a:extLst>
                <a:ext uri="{FF2B5EF4-FFF2-40B4-BE49-F238E27FC236}">
                  <a16:creationId xmlns:a16="http://schemas.microsoft.com/office/drawing/2014/main" id="{0C244DE8-0063-44D0-8039-AC6CCF307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2141" y="5946017"/>
              <a:ext cx="779665" cy="952371"/>
            </a:xfrm>
            <a:prstGeom prst="rect">
              <a:avLst/>
            </a:prstGeom>
          </p:spPr>
        </p:pic>
        <p:pic>
          <p:nvPicPr>
            <p:cNvPr id="20" name="Picture 6">
              <a:extLst>
                <a:ext uri="{FF2B5EF4-FFF2-40B4-BE49-F238E27FC236}">
                  <a16:creationId xmlns:a16="http://schemas.microsoft.com/office/drawing/2014/main" id="{73A8A67B-910B-4A8B-91B3-B9D981ECF2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331" y="5906105"/>
              <a:ext cx="578773" cy="817552"/>
            </a:xfrm>
            <a:prstGeom prst="rect">
              <a:avLst/>
            </a:prstGeom>
          </p:spPr>
        </p:pic>
      </p:grpSp>
    </p:spTree>
    <p:extLst>
      <p:ext uri="{BB962C8B-B14F-4D97-AF65-F5344CB8AC3E}">
        <p14:creationId xmlns:p14="http://schemas.microsoft.com/office/powerpoint/2010/main" val="40601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e 15">
            <a:extLst>
              <a:ext uri="{FF2B5EF4-FFF2-40B4-BE49-F238E27FC236}">
                <a16:creationId xmlns:a16="http://schemas.microsoft.com/office/drawing/2014/main" id="{4A2FA246-0FF2-448A-8453-80B42C466296}"/>
              </a:ext>
            </a:extLst>
          </p:cNvPr>
          <p:cNvGrpSpPr/>
          <p:nvPr/>
        </p:nvGrpSpPr>
        <p:grpSpPr>
          <a:xfrm>
            <a:off x="550862" y="5635189"/>
            <a:ext cx="4151852" cy="1103508"/>
            <a:chOff x="382681" y="5754492"/>
            <a:chExt cx="4151852" cy="1103508"/>
          </a:xfrm>
        </p:grpSpPr>
        <p:sp>
          <p:nvSpPr>
            <p:cNvPr id="17" name="Rectangle 183">
              <a:extLst>
                <a:ext uri="{FF2B5EF4-FFF2-40B4-BE49-F238E27FC236}">
                  <a16:creationId xmlns:a16="http://schemas.microsoft.com/office/drawing/2014/main" id="{7102FD08-CAFB-49EB-8067-5C290D9A64D7}"/>
                </a:ext>
              </a:extLst>
            </p:cNvPr>
            <p:cNvSpPr/>
            <p:nvPr/>
          </p:nvSpPr>
          <p:spPr>
            <a:xfrm>
              <a:off x="382681" y="5758063"/>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18" name="Rectangle 183">
              <a:extLst>
                <a:ext uri="{FF2B5EF4-FFF2-40B4-BE49-F238E27FC236}">
                  <a16:creationId xmlns:a16="http://schemas.microsoft.com/office/drawing/2014/main" id="{1D8B2916-88A9-40DA-9BE1-988C98F79E97}"/>
                </a:ext>
              </a:extLst>
            </p:cNvPr>
            <p:cNvSpPr/>
            <p:nvPr/>
          </p:nvSpPr>
          <p:spPr>
            <a:xfrm>
              <a:off x="1889909" y="5757160"/>
              <a:ext cx="1142304" cy="1004348"/>
            </a:xfrm>
            <a:prstGeom prst="roundRect">
              <a:avLst/>
            </a:prstGeom>
            <a:solidFill>
              <a:srgbClr val="00738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9" name="Rectangle 183">
              <a:extLst>
                <a:ext uri="{FF2B5EF4-FFF2-40B4-BE49-F238E27FC236}">
                  <a16:creationId xmlns:a16="http://schemas.microsoft.com/office/drawing/2014/main" id="{4F9F1800-AE2C-49E0-92E8-A9C90C30F206}"/>
                </a:ext>
              </a:extLst>
            </p:cNvPr>
            <p:cNvSpPr/>
            <p:nvPr/>
          </p:nvSpPr>
          <p:spPr>
            <a:xfrm>
              <a:off x="3433292" y="5754492"/>
              <a:ext cx="1101241" cy="994300"/>
            </a:xfrm>
            <a:prstGeom prst="roundRect">
              <a:avLst/>
            </a:prstGeom>
            <a:solidFill>
              <a:srgbClr val="00738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20" name="Picture 1">
              <a:extLst>
                <a:ext uri="{FF2B5EF4-FFF2-40B4-BE49-F238E27FC236}">
                  <a16:creationId xmlns:a16="http://schemas.microsoft.com/office/drawing/2014/main" id="{13A6334B-45A6-43E9-A86A-16DA7DEC3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896" y="5905629"/>
              <a:ext cx="779665" cy="952371"/>
            </a:xfrm>
            <a:prstGeom prst="rect">
              <a:avLst/>
            </a:prstGeom>
          </p:spPr>
        </p:pic>
        <p:pic>
          <p:nvPicPr>
            <p:cNvPr id="21" name="Picture 5">
              <a:extLst>
                <a:ext uri="{FF2B5EF4-FFF2-40B4-BE49-F238E27FC236}">
                  <a16:creationId xmlns:a16="http://schemas.microsoft.com/office/drawing/2014/main" id="{5D83D1E5-3885-4FA8-B9E2-F0F7F5F9A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41" y="5894155"/>
              <a:ext cx="676887" cy="956143"/>
            </a:xfrm>
            <a:prstGeom prst="rect">
              <a:avLst/>
            </a:prstGeom>
          </p:spPr>
        </p:pic>
        <p:pic>
          <p:nvPicPr>
            <p:cNvPr id="22" name="Picture 6">
              <a:extLst>
                <a:ext uri="{FF2B5EF4-FFF2-40B4-BE49-F238E27FC236}">
                  <a16:creationId xmlns:a16="http://schemas.microsoft.com/office/drawing/2014/main" id="{28DAD3FF-51FC-415F-964C-63F9C3EDBA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7545" y="5953417"/>
              <a:ext cx="578773" cy="817552"/>
            </a:xfrm>
            <a:prstGeom prst="rect">
              <a:avLst/>
            </a:prstGeom>
          </p:spPr>
        </p:pic>
      </p:grpSp>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706766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84" name="think-cell Slide" r:id="rId7" imgW="404" imgH="405" progId="TCLayout.ActiveDocument.1">
                  <p:embed/>
                </p:oleObj>
              </mc:Choice>
              <mc:Fallback>
                <p:oleObj name="think-cell Slide" r:id="rId7" imgW="404" imgH="405"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7 – Borgere og virksomheder skal have nemmere adgang til data direkte fra egne målere</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arbejdes for at gøre det så nemt som muligt at få adgang til data direkte fra forbrugsmåleren på en ensartet og automatiseret måde. Det kan skabe værdi for borgere og virksomheder, at kunne tilkoble måleenheder til forbrugsmåleren og derigennem få direkte adgang til forbrugsdata. Det kan blandt andet understøtte iværksættelse af energibesparende tiltag og mulighed for at reagere på markedets prissignaler samt fremme muligheden for at tilbyde fleksibilitet.</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Der kan være behov for at se på den eksisterende regulering på området og fortolkningen af denne. </a:t>
            </a:r>
          </a:p>
          <a:p>
            <a:r>
              <a:rPr lang="da-DK" sz="1800" dirty="0"/>
              <a:t>Det kan undersøges, om der skal foretages tiltag, der kan understøtte hensigtsmæssig og automatiseret tildeling af adgang til forbrugsmålere.</a:t>
            </a:r>
          </a:p>
          <a:p>
            <a:r>
              <a:rPr lang="da-DK" sz="1800" dirty="0"/>
              <a:t>Området er mere modent i elsektoren, men tiltag kan også være relevante for vand og fjernvarme.</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spTree>
    <p:extLst>
      <p:ext uri="{BB962C8B-B14F-4D97-AF65-F5344CB8AC3E}">
        <p14:creationId xmlns:p14="http://schemas.microsoft.com/office/powerpoint/2010/main" val="389206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184089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64"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0862" y="491680"/>
            <a:ext cx="11084804" cy="653891"/>
          </a:xfrm>
        </p:spPr>
        <p:txBody>
          <a:bodyPr vert="horz">
            <a:noAutofit/>
          </a:bodyPr>
          <a:lstStyle/>
          <a:p>
            <a:r>
              <a:rPr lang="da-DK" sz="3200" dirty="0">
                <a:latin typeface="Arial" panose="020B0604020202020204" pitchFamily="34" charset="0"/>
                <a:cs typeface="Arial" panose="020B0604020202020204" pitchFamily="34" charset="0"/>
              </a:rPr>
              <a:t>Målsætning 8 – Frisættelse (offentliggørelse) af elforsyningsdata</a:t>
            </a:r>
          </a:p>
        </p:txBody>
      </p:sp>
      <p:sp>
        <p:nvSpPr>
          <p:cNvPr id="3" name="Pladsholder til tekst 2"/>
          <p:cNvSpPr>
            <a:spLocks noGrp="1"/>
          </p:cNvSpPr>
          <p:nvPr>
            <p:ph type="body" sz="quarter" idx="21"/>
          </p:nvPr>
        </p:nvSpPr>
        <p:spPr>
          <a:xfrm>
            <a:off x="556334" y="1096568"/>
            <a:ext cx="5193940" cy="4069481"/>
          </a:xfrm>
        </p:spPr>
        <p:txBody>
          <a:bodyPr>
            <a:noAutofit/>
          </a:bodyPr>
          <a:lstStyle/>
          <a:p>
            <a:pPr marL="0" indent="0">
              <a:buNone/>
            </a:pPr>
            <a:r>
              <a:rPr lang="da-DK" sz="1800" b="1" dirty="0"/>
              <a:t>Målsætning</a:t>
            </a:r>
            <a:endParaRPr lang="da-DK" sz="1800" dirty="0"/>
          </a:p>
          <a:p>
            <a:pPr marL="0" indent="0">
              <a:buNone/>
            </a:pPr>
            <a:r>
              <a:rPr lang="da-DK" sz="1800" dirty="0"/>
              <a:t>Relevant elforsyningsdata skal frisættes (offentliggøres), såfremt det kan bidrage til at understøtte udviklingen af et grønt energisystem. Målsætningen er forankret i den eksisterende hjemmel i elforsyningsloven, der gør det muligt at forpligte netvirksomhederne til at frisætte relevant data, de er i besiddelse af.</a:t>
            </a:r>
          </a:p>
          <a:p>
            <a:pPr marL="0" indent="0">
              <a:buNone/>
            </a:pPr>
            <a:r>
              <a:rPr lang="da-DK" sz="1800" dirty="0"/>
              <a:t>Frisættelse af eldata kan fremme innovation og udviklingen af elmarkedsprodukter, i særlig grad fleksibilitets-produkter. Markedsaktører kan anvende de frisatte eldata til at udvikle mere intelligente og grønne energiløsninger.</a:t>
            </a:r>
          </a:p>
        </p:txBody>
      </p:sp>
      <p:sp>
        <p:nvSpPr>
          <p:cNvPr id="4" name="Pladsholder til tekst 3"/>
          <p:cNvSpPr>
            <a:spLocks noGrp="1"/>
          </p:cNvSpPr>
          <p:nvPr>
            <p:ph type="body" sz="quarter" idx="22"/>
          </p:nvPr>
        </p:nvSpPr>
        <p:spPr>
          <a:xfrm>
            <a:off x="6096000" y="1096568"/>
            <a:ext cx="5326723" cy="4292600"/>
          </a:xfrm>
        </p:spPr>
        <p:txBody>
          <a:bodyPr>
            <a:normAutofit/>
          </a:bodyPr>
          <a:lstStyle/>
          <a:p>
            <a:pPr marL="0" indent="0">
              <a:buNone/>
            </a:pPr>
            <a:r>
              <a:rPr lang="da-DK" sz="1800" b="1" dirty="0"/>
              <a:t>Mulige forudsætninger:</a:t>
            </a:r>
          </a:p>
          <a:p>
            <a:r>
              <a:rPr lang="da-DK" sz="1800" dirty="0"/>
              <a:t>Det undersøges, hvor det passende snit mellem detaljeringsgraden af data og værdien af data ligger. </a:t>
            </a:r>
          </a:p>
          <a:p>
            <a:r>
              <a:rPr lang="da-DK" sz="1800" dirty="0"/>
              <a:t>Tilgange, metoder og principper, der sikrer, at data udstilles i relevant detaljeringsniveau, under hensyntagen til GDPR og forretningshemmelige oplysninger.</a:t>
            </a:r>
          </a:p>
          <a:p>
            <a:r>
              <a:rPr lang="da-DK" sz="1800" dirty="0"/>
              <a:t>På et senere tidspunkt kan det blive relevant at drøfte muligheder for frisættelse af varme- og vanddata.</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7" name="Gruppe 16">
            <a:extLst>
              <a:ext uri="{FF2B5EF4-FFF2-40B4-BE49-F238E27FC236}">
                <a16:creationId xmlns:a16="http://schemas.microsoft.com/office/drawing/2014/main" id="{D8C853AE-E076-488C-B9FA-7D9E9C39BB49}"/>
              </a:ext>
            </a:extLst>
          </p:cNvPr>
          <p:cNvGrpSpPr/>
          <p:nvPr/>
        </p:nvGrpSpPr>
        <p:grpSpPr>
          <a:xfrm>
            <a:off x="550862" y="5691598"/>
            <a:ext cx="1141831" cy="1124181"/>
            <a:chOff x="550862" y="5691598"/>
            <a:chExt cx="1141831" cy="1124181"/>
          </a:xfrm>
        </p:grpSpPr>
        <p:sp>
          <p:nvSpPr>
            <p:cNvPr id="18" name="Rectangle 183">
              <a:extLst>
                <a:ext uri="{FF2B5EF4-FFF2-40B4-BE49-F238E27FC236}">
                  <a16:creationId xmlns:a16="http://schemas.microsoft.com/office/drawing/2014/main" id="{128DA0D0-9F36-4FE3-B091-9B64AF65E03F}"/>
                </a:ext>
              </a:extLst>
            </p:cNvPr>
            <p:cNvSpPr/>
            <p:nvPr/>
          </p:nvSpPr>
          <p:spPr>
            <a:xfrm>
              <a:off x="550862" y="569159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pic>
          <p:nvPicPr>
            <p:cNvPr id="19" name="Picture 5">
              <a:extLst>
                <a:ext uri="{FF2B5EF4-FFF2-40B4-BE49-F238E27FC236}">
                  <a16:creationId xmlns:a16="http://schemas.microsoft.com/office/drawing/2014/main" id="{E648602F-E2D6-443B-ADCA-5E5F764071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906" y="5859636"/>
              <a:ext cx="676887" cy="956143"/>
            </a:xfrm>
            <a:prstGeom prst="rect">
              <a:avLst/>
            </a:prstGeom>
          </p:spPr>
        </p:pic>
      </p:grpSp>
    </p:spTree>
    <p:extLst>
      <p:ext uri="{BB962C8B-B14F-4D97-AF65-F5344CB8AC3E}">
        <p14:creationId xmlns:p14="http://schemas.microsoft.com/office/powerpoint/2010/main" val="3547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930168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38"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9 – Dataunderstøttelse af tovejsladning (V2G) som en del af fremtidens el-system</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skabes fælles standarder og et effektivt markedsdesign for tovejsladning af elbiler (V2G), så markedsaktører kan byde ind med fx fleksibilitetsydelser på baggrund af en digital infrastruktur. </a:t>
            </a:r>
          </a:p>
          <a:p>
            <a:pPr marL="0" indent="0">
              <a:buNone/>
            </a:pPr>
            <a:r>
              <a:rPr lang="da-DK" sz="1800" dirty="0"/>
              <a:t>Det skal ske til gavn for fremtidens grønne energisystem, borgere og virksomheder samt en samfundsøkonomisk effektiv udbygning af elnettet.</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Kommunikationsprotokoller og standarder for tovejsladning, som muliggør deling af relevant data og understøtter et effektivt markedsdesign, hvor markedsaktører kan byde ind med fleksibilitet.</a:t>
            </a:r>
          </a:p>
          <a:p>
            <a:r>
              <a:rPr lang="da-DK" sz="1800" dirty="0"/>
              <a:t>Der kan vise sig behov for justeringer af lovgivningen på nationalt og/eller EU-niveau, i den udstrækning at fx frivillige branchestandarder ikke er tilstrækkelige.</a:t>
            </a:r>
          </a:p>
          <a:p>
            <a:r>
              <a:rPr lang="da-DK" sz="1800" dirty="0"/>
              <a:t>Arbejdet skal tænkes sammen med det arbejde der pågår i EU-regi på dagsordenen.</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6" name="Gruppe 15">
            <a:extLst>
              <a:ext uri="{FF2B5EF4-FFF2-40B4-BE49-F238E27FC236}">
                <a16:creationId xmlns:a16="http://schemas.microsoft.com/office/drawing/2014/main" id="{1B06A4B5-9E00-4B26-9594-AF2A82955406}"/>
              </a:ext>
            </a:extLst>
          </p:cNvPr>
          <p:cNvGrpSpPr/>
          <p:nvPr/>
        </p:nvGrpSpPr>
        <p:grpSpPr>
          <a:xfrm>
            <a:off x="556334" y="5690017"/>
            <a:ext cx="1141831" cy="1051377"/>
            <a:chOff x="429206" y="5798921"/>
            <a:chExt cx="1141831" cy="1051377"/>
          </a:xfrm>
        </p:grpSpPr>
        <p:sp>
          <p:nvSpPr>
            <p:cNvPr id="17" name="Rectangle 183">
              <a:extLst>
                <a:ext uri="{FF2B5EF4-FFF2-40B4-BE49-F238E27FC236}">
                  <a16:creationId xmlns:a16="http://schemas.microsoft.com/office/drawing/2014/main" id="{49C5E60A-CC07-426A-91C0-2CDBD6963A5B}"/>
                </a:ext>
              </a:extLst>
            </p:cNvPr>
            <p:cNvSpPr/>
            <p:nvPr/>
          </p:nvSpPr>
          <p:spPr>
            <a:xfrm>
              <a:off x="429206" y="5798921"/>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pic>
          <p:nvPicPr>
            <p:cNvPr id="18" name="Picture 5">
              <a:extLst>
                <a:ext uri="{FF2B5EF4-FFF2-40B4-BE49-F238E27FC236}">
                  <a16:creationId xmlns:a16="http://schemas.microsoft.com/office/drawing/2014/main" id="{1D7D2596-0078-47A2-A4C9-D1566A4AF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679" y="5894155"/>
              <a:ext cx="676887" cy="956143"/>
            </a:xfrm>
            <a:prstGeom prst="rect">
              <a:avLst/>
            </a:prstGeom>
          </p:spPr>
        </p:pic>
      </p:grpSp>
    </p:spTree>
    <p:extLst>
      <p:ext uri="{BB962C8B-B14F-4D97-AF65-F5344CB8AC3E}">
        <p14:creationId xmlns:p14="http://schemas.microsoft.com/office/powerpoint/2010/main" val="1139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462788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2"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b="1" dirty="0"/>
              <a:t>Vedr. </a:t>
            </a:r>
            <a:r>
              <a:rPr lang="da-DK" b="1" dirty="0" err="1"/>
              <a:t>scope</a:t>
            </a:r>
            <a:r>
              <a:rPr lang="da-DK" b="1" dirty="0"/>
              <a:t> for FDP</a:t>
            </a:r>
          </a:p>
        </p:txBody>
      </p:sp>
      <p:sp>
        <p:nvSpPr>
          <p:cNvPr id="3" name="Pladsholder til tekst 2"/>
          <p:cNvSpPr>
            <a:spLocks noGrp="1"/>
          </p:cNvSpPr>
          <p:nvPr>
            <p:ph type="body" sz="quarter" idx="21"/>
          </p:nvPr>
        </p:nvSpPr>
        <p:spPr>
          <a:xfrm>
            <a:off x="559293" y="1584672"/>
            <a:ext cx="11081845" cy="4292600"/>
          </a:xfrm>
        </p:spPr>
        <p:txBody>
          <a:bodyPr/>
          <a:lstStyle/>
          <a:p>
            <a:r>
              <a:rPr lang="da-DK" dirty="0"/>
              <a:t>Den politiske aftale bag Forsyningsdigitaliseringsprogrammet omfatter varme bredt set. Nuværende målsætninger fokuserer dog i høj grad specifikt på fjernvarme. Det udelukker dog ikke, at andre varmekilder, herunder individuelle varmepumper, kan blive relevante at drøfte i programmet, herunder særligt i forbindelse med ”</a:t>
            </a:r>
            <a:r>
              <a:rPr lang="da-DK" dirty="0">
                <a:latin typeface="Arial" panose="020B0604020202020204" pitchFamily="34" charset="0"/>
                <a:cs typeface="Arial" panose="020B0604020202020204" pitchFamily="34" charset="0"/>
              </a:rPr>
              <a:t>Målsætning 5 – Mere effektivt og fleksibelt energisystem med data og digitalisering”.</a:t>
            </a:r>
          </a:p>
          <a:p>
            <a:r>
              <a:rPr lang="da-DK" dirty="0">
                <a:latin typeface="Arial" panose="020B0604020202020204" pitchFamily="34" charset="0"/>
                <a:cs typeface="Arial" panose="020B0604020202020204" pitchFamily="34" charset="0"/>
              </a:rPr>
              <a:t>Programmet omfatter vandsektoren, og det skal i den forbindelse forstås som både vand og spildevand. Der er dog behov for yderligere afklaringer, for at afdække potentialerne, i relation til spildevand.</a:t>
            </a: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Tree>
    <p:extLst>
      <p:ext uri="{BB962C8B-B14F-4D97-AF65-F5344CB8AC3E}">
        <p14:creationId xmlns:p14="http://schemas.microsoft.com/office/powerpoint/2010/main" val="158717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056842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89"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6334" y="274639"/>
            <a:ext cx="6276728" cy="1143000"/>
          </a:xfrm>
        </p:spPr>
        <p:txBody>
          <a:bodyPr vert="horz">
            <a:normAutofit/>
          </a:bodyPr>
          <a:lstStyle/>
          <a:p>
            <a:r>
              <a:rPr lang="da-DK" sz="4500" b="1" dirty="0"/>
              <a:t>Digitaliseringsstrategien</a:t>
            </a:r>
          </a:p>
        </p:txBody>
      </p:sp>
      <p:sp>
        <p:nvSpPr>
          <p:cNvPr id="3" name="Pladsholder til tekst 2"/>
          <p:cNvSpPr>
            <a:spLocks noGrp="1"/>
          </p:cNvSpPr>
          <p:nvPr>
            <p:ph type="body" sz="quarter" idx="21"/>
          </p:nvPr>
        </p:nvSpPr>
        <p:spPr>
          <a:xfrm>
            <a:off x="559294" y="1584672"/>
            <a:ext cx="5769945" cy="4292600"/>
          </a:xfrm>
        </p:spPr>
        <p:txBody>
          <a:bodyPr>
            <a:noAutofit/>
          </a:bodyPr>
          <a:lstStyle/>
          <a:p>
            <a:pPr marL="0" lvl="0" indent="0">
              <a:buNone/>
            </a:pPr>
            <a:r>
              <a:rPr lang="da-DK" b="1" dirty="0"/>
              <a:t>Det overordnede formål for partnerskabet følger af aftale om </a:t>
            </a:r>
            <a:r>
              <a:rPr lang="da-DK" b="1" i="1" dirty="0"/>
              <a:t>en ambitiøs og ansvarlig strategi for Danmarks digitale udvikling </a:t>
            </a:r>
            <a:r>
              <a:rPr lang="da-DK" b="1" dirty="0"/>
              <a:t>af 8. februar 2024:</a:t>
            </a:r>
          </a:p>
          <a:p>
            <a:pPr marL="0" lvl="0" indent="0">
              <a:buNone/>
            </a:pPr>
            <a:endParaRPr lang="da-DK" b="1" i="1" dirty="0"/>
          </a:p>
          <a:p>
            <a:pPr marL="0" lvl="0" indent="0">
              <a:buNone/>
            </a:pPr>
            <a:r>
              <a:rPr lang="da-DK" i="1" dirty="0"/>
              <a:t>”Et forsyningsdigitaliseringsprogram skal sikre en grøn, sammenhængende og effektiv forsyningssektor. Programmet skal skabe rammer og regulering for, hvordan data i forsyningssektoren indsamles, struktureres og gøres tilgængelige”</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pic>
        <p:nvPicPr>
          <p:cNvPr id="10" name="Billede 9">
            <a:extLst>
              <a:ext uri="{FF2B5EF4-FFF2-40B4-BE49-F238E27FC236}">
                <a16:creationId xmlns:a16="http://schemas.microsoft.com/office/drawing/2014/main" id="{5825181C-12FA-44C9-B3E1-320EC2626DD3}"/>
              </a:ext>
            </a:extLst>
          </p:cNvPr>
          <p:cNvPicPr>
            <a:picLocks noChangeAspect="1"/>
          </p:cNvPicPr>
          <p:nvPr/>
        </p:nvPicPr>
        <p:blipFill rotWithShape="1">
          <a:blip r:embed="rId6"/>
          <a:srcRect l="605" t="4056" r="958" b="4056"/>
          <a:stretch/>
        </p:blipFill>
        <p:spPr>
          <a:xfrm>
            <a:off x="6329239" y="753700"/>
            <a:ext cx="5148802" cy="5148802"/>
          </a:xfrm>
          <a:prstGeom prst="rect">
            <a:avLst/>
          </a:prstGeom>
        </p:spPr>
      </p:pic>
    </p:spTree>
    <p:extLst>
      <p:ext uri="{BB962C8B-B14F-4D97-AF65-F5344CB8AC3E}">
        <p14:creationId xmlns:p14="http://schemas.microsoft.com/office/powerpoint/2010/main" val="1610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779983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95"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9293" y="274639"/>
            <a:ext cx="11084804" cy="1143000"/>
          </a:xfrm>
        </p:spPr>
        <p:txBody>
          <a:bodyPr vert="horz" lIns="0" tIns="40934" rIns="81869" bIns="40934" rtlCol="0" anchor="b" anchorCtr="0">
            <a:normAutofit/>
          </a:bodyPr>
          <a:lstStyle/>
          <a:p>
            <a:r>
              <a:rPr lang="da-DK" sz="4500" b="1" dirty="0"/>
              <a:t>Formål</a:t>
            </a:r>
          </a:p>
        </p:txBody>
      </p:sp>
      <p:sp>
        <p:nvSpPr>
          <p:cNvPr id="3" name="Pladsholder til tekst 2"/>
          <p:cNvSpPr>
            <a:spLocks noGrp="1"/>
          </p:cNvSpPr>
          <p:nvPr>
            <p:ph type="body" sz="quarter" idx="21"/>
          </p:nvPr>
        </p:nvSpPr>
        <p:spPr>
          <a:xfrm>
            <a:off x="559293" y="1584672"/>
            <a:ext cx="5769945" cy="4292600"/>
          </a:xfrm>
        </p:spPr>
        <p:txBody>
          <a:bodyPr>
            <a:normAutofit fontScale="85000" lnSpcReduction="10000"/>
          </a:bodyPr>
          <a:lstStyle/>
          <a:p>
            <a:pPr marL="0" indent="0">
              <a:buNone/>
            </a:pPr>
            <a:r>
              <a:rPr lang="da-DK" b="1" dirty="0"/>
              <a:t>Forsyningsdigitaliseringsprogrammet skal arbejde for:</a:t>
            </a:r>
          </a:p>
          <a:p>
            <a:r>
              <a:rPr lang="da-DK" b="1" dirty="0"/>
              <a:t>En effektiv og sammenhængende grøn forsyningssektor</a:t>
            </a:r>
            <a:r>
              <a:rPr lang="da-DK" dirty="0"/>
              <a:t> via øget brug af data i forsyningsselskaber og digital integration på tværs af værdikæder og forsyningsarter. </a:t>
            </a:r>
          </a:p>
          <a:p>
            <a:r>
              <a:rPr lang="da-DK" b="1" dirty="0"/>
              <a:t>Forbedret datadrevet beslutningsgrundlag til den grønne omstilling</a:t>
            </a:r>
            <a:r>
              <a:rPr lang="da-DK" dirty="0"/>
              <a:t> bl.a. til kapacitetsplanlægning af </a:t>
            </a:r>
            <a:r>
              <a:rPr lang="da-DK" dirty="0" err="1"/>
              <a:t>elnet</a:t>
            </a:r>
            <a:r>
              <a:rPr lang="da-DK" dirty="0"/>
              <a:t> og omkostningseffektiv udbygning af infrastruktur såsom fjernvarme.</a:t>
            </a:r>
          </a:p>
          <a:p>
            <a:r>
              <a:rPr lang="da-DK" b="1" dirty="0"/>
              <a:t>Gode forudsætninger for grønne forretningsmodeller og effektivitetsgevinster</a:t>
            </a:r>
            <a:r>
              <a:rPr lang="da-DK" dirty="0"/>
              <a:t> i erhvervslivet gennem forbedret, sikker og værdiskabende dataadgang bl.a. ved at understøtte behov fra danske virksomheder, herunder sikker datadeling </a:t>
            </a:r>
            <a:r>
              <a:rPr lang="da-DK" dirty="0" err="1"/>
              <a:t>pba</a:t>
            </a:r>
            <a:r>
              <a:rPr lang="da-DK" dirty="0"/>
              <a:t>. samtykkeløsninger og anonymisering.</a:t>
            </a:r>
          </a:p>
          <a:p>
            <a:pPr marL="0" indent="0">
              <a:buNone/>
            </a:pP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pic>
        <p:nvPicPr>
          <p:cNvPr id="7" name="Billede 6">
            <a:extLst>
              <a:ext uri="{FF2B5EF4-FFF2-40B4-BE49-F238E27FC236}">
                <a16:creationId xmlns:a16="http://schemas.microsoft.com/office/drawing/2014/main" id="{230BAA50-8A1B-4691-BB33-353EF540D911}"/>
              </a:ext>
            </a:extLst>
          </p:cNvPr>
          <p:cNvPicPr>
            <a:picLocks noChangeAspect="1"/>
          </p:cNvPicPr>
          <p:nvPr/>
        </p:nvPicPr>
        <p:blipFill>
          <a:blip r:embed="rId6"/>
          <a:stretch>
            <a:fillRect/>
          </a:stretch>
        </p:blipFill>
        <p:spPr>
          <a:xfrm>
            <a:off x="6329238" y="390482"/>
            <a:ext cx="5148802" cy="5624714"/>
          </a:xfrm>
          <a:prstGeom prst="rect">
            <a:avLst/>
          </a:prstGeom>
        </p:spPr>
      </p:pic>
      <p:sp>
        <p:nvSpPr>
          <p:cNvPr id="4" name="Tekstfelt 3"/>
          <p:cNvSpPr txBox="1"/>
          <p:nvPr/>
        </p:nvSpPr>
        <p:spPr>
          <a:xfrm>
            <a:off x="483792" y="5700013"/>
            <a:ext cx="4219662" cy="492443"/>
          </a:xfrm>
          <a:prstGeom prst="rect">
            <a:avLst/>
          </a:prstGeom>
          <a:noFill/>
        </p:spPr>
        <p:txBody>
          <a:bodyPr wrap="square" rtlCol="0">
            <a:spAutoFit/>
          </a:bodyPr>
          <a:lstStyle/>
          <a:p>
            <a:r>
              <a:rPr lang="da-DK" sz="1300" dirty="0"/>
              <a:t>Note: programmet omfatter el, varme og vand inkl. spildevand</a:t>
            </a:r>
          </a:p>
        </p:txBody>
      </p:sp>
    </p:spTree>
    <p:extLst>
      <p:ext uri="{BB962C8B-B14F-4D97-AF65-F5344CB8AC3E}">
        <p14:creationId xmlns:p14="http://schemas.microsoft.com/office/powerpoint/2010/main" val="358909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292599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0"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4500" b="1" dirty="0"/>
              <a:t>Grundprincipper</a:t>
            </a:r>
          </a:p>
        </p:txBody>
      </p:sp>
      <p:sp>
        <p:nvSpPr>
          <p:cNvPr id="3" name="Pladsholder til tekst 2"/>
          <p:cNvSpPr>
            <a:spLocks noGrp="1"/>
          </p:cNvSpPr>
          <p:nvPr>
            <p:ph type="body" sz="quarter" idx="21"/>
          </p:nvPr>
        </p:nvSpPr>
        <p:spPr>
          <a:xfrm>
            <a:off x="559292" y="1584671"/>
            <a:ext cx="11081846" cy="4711399"/>
          </a:xfrm>
        </p:spPr>
        <p:txBody>
          <a:bodyPr>
            <a:normAutofit fontScale="92500" lnSpcReduction="10000"/>
          </a:bodyPr>
          <a:lstStyle/>
          <a:p>
            <a:pPr marL="0" indent="0">
              <a:buNone/>
            </a:pPr>
            <a:r>
              <a:rPr lang="da-DK" dirty="0">
                <a:latin typeface="Arial" panose="020B0604020202020204" pitchFamily="34" charset="0"/>
                <a:cs typeface="Arial" panose="020B0604020202020204" pitchFamily="34" charset="0"/>
              </a:rPr>
              <a:t>Det foreslås, at Forum for Forsyningsdata (FFD) etablerer grundprincipper for arbejdet i partnerskabet. Principperne sætter de overordnede rammer for hvilke hensyn, FDP skal tage, når der arbejdes mod programmets mål. </a:t>
            </a:r>
          </a:p>
          <a:p>
            <a:pPr marL="0" indent="0">
              <a:buNone/>
            </a:pPr>
            <a:r>
              <a:rPr lang="da-DK" b="1" dirty="0">
                <a:latin typeface="Arial" panose="020B0604020202020204" pitchFamily="34" charset="0"/>
                <a:cs typeface="Arial" panose="020B0604020202020204" pitchFamily="34" charset="0"/>
              </a:rPr>
              <a:t>Partnerskabet skal:</a:t>
            </a:r>
          </a:p>
          <a:p>
            <a:pPr marL="457200" indent="-457200">
              <a:buFont typeface="+mj-lt"/>
              <a:buAutoNum type="arabicPeriod"/>
            </a:pPr>
            <a:r>
              <a:rPr lang="da-DK" dirty="0"/>
              <a:t>Tage hensyn til diversiteten i og mellem de enkelte sektorer</a:t>
            </a:r>
            <a:r>
              <a:rPr lang="da-DK" strike="sngStrike" dirty="0">
                <a:solidFill>
                  <a:srgbClr val="FF0000"/>
                </a:solidFill>
              </a:rPr>
              <a:t>.</a:t>
            </a:r>
            <a:r>
              <a:rPr lang="da-DK" dirty="0"/>
              <a:t> </a:t>
            </a:r>
          </a:p>
          <a:p>
            <a:pPr marL="457200" indent="-457200">
              <a:buFont typeface="+mj-lt"/>
              <a:buAutoNum type="arabicPeriod"/>
            </a:pPr>
            <a:r>
              <a:rPr lang="da-DK" dirty="0"/>
              <a:t>Tage hensyn til økonomiske konsekvenser i sektorerne, for forbrugere og virksomheder og sikre, at der sker en retfærdig fordeling af økonomiske byrder og gevinster</a:t>
            </a:r>
          </a:p>
          <a:p>
            <a:pPr marL="457200" indent="-457200">
              <a:buFont typeface="+mj-lt"/>
              <a:buAutoNum type="arabicPeriod"/>
            </a:pPr>
            <a:r>
              <a:rPr lang="da-DK" dirty="0"/>
              <a:t>Tage hensyn til GDPR og forbrugere og virksomheders rettigheder</a:t>
            </a:r>
          </a:p>
          <a:p>
            <a:pPr marL="457200" indent="-457200">
              <a:buFont typeface="+mj-lt"/>
              <a:buAutoNum type="arabicPeriod"/>
            </a:pPr>
            <a:r>
              <a:rPr lang="da-DK" dirty="0"/>
              <a:t>Understøtte, at data i højere grad kan deles på tværs af sektorer og dermed understøtte sektorkobling</a:t>
            </a:r>
          </a:p>
          <a:p>
            <a:pPr marL="457200" indent="-457200">
              <a:buFont typeface="+mj-lt"/>
              <a:buAutoNum type="arabicPeriod"/>
            </a:pPr>
            <a:r>
              <a:rPr lang="da-DK" dirty="0"/>
              <a:t>Forholde sig til relaterede EU-dagsordner, herunder den europæiske data </a:t>
            </a:r>
            <a:r>
              <a:rPr lang="da-DK" dirty="0" err="1"/>
              <a:t>space</a:t>
            </a:r>
            <a:r>
              <a:rPr lang="da-DK" dirty="0"/>
              <a:t>-dagsorden og relevante direktiver og forordninger</a:t>
            </a:r>
          </a:p>
          <a:p>
            <a:pPr marL="457200" indent="-457200">
              <a:buFont typeface="+mj-lt"/>
              <a:buAutoNum type="arabicPeriod"/>
            </a:pPr>
            <a:r>
              <a:rPr lang="da-DK" dirty="0"/>
              <a:t>Tage hensyn til </a:t>
            </a:r>
            <a:r>
              <a:rPr lang="da-DK" dirty="0" err="1"/>
              <a:t>cybersikkerhed</a:t>
            </a:r>
            <a:r>
              <a:rPr lang="da-DK" dirty="0"/>
              <a:t> og den fysiske sikkerhed omkring forsyningssektoren</a:t>
            </a:r>
          </a:p>
          <a:p>
            <a:pPr marL="0" indent="0">
              <a:buNone/>
            </a:pP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Tree>
    <p:extLst>
      <p:ext uri="{BB962C8B-B14F-4D97-AF65-F5344CB8AC3E}">
        <p14:creationId xmlns:p14="http://schemas.microsoft.com/office/powerpoint/2010/main" val="3367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437186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34"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359783" y="92375"/>
            <a:ext cx="11084804" cy="789390"/>
          </a:xfrm>
        </p:spPr>
        <p:txBody>
          <a:bodyPr vert="horz">
            <a:normAutofit fontScale="90000"/>
          </a:bodyPr>
          <a:lstStyle/>
          <a:p>
            <a:r>
              <a:rPr lang="da-DK" b="1" dirty="0"/>
              <a:t>Forum for Forsyningsdatas (FFD) målsætninger</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3" name="Afrundet rektangel 2"/>
          <p:cNvSpPr/>
          <p:nvPr/>
        </p:nvSpPr>
        <p:spPr>
          <a:xfrm>
            <a:off x="448733" y="968813"/>
            <a:ext cx="9008534" cy="902159"/>
          </a:xfrm>
          <a:prstGeom prst="roundRect">
            <a:avLst/>
          </a:prstGeom>
          <a:solidFill>
            <a:srgbClr val="009F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b="1" dirty="0">
                <a:solidFill>
                  <a:schemeClr val="tx1"/>
                </a:solidFill>
              </a:rPr>
              <a:t>Overordnet målsætning</a:t>
            </a:r>
          </a:p>
          <a:p>
            <a:pPr marL="457200" indent="-457200">
              <a:buFont typeface="+mj-lt"/>
              <a:buAutoNum type="arabicPeriod"/>
            </a:pPr>
            <a:r>
              <a:rPr lang="da-DK" sz="1800" dirty="0">
                <a:solidFill>
                  <a:schemeClr val="tx1"/>
                </a:solidFill>
              </a:rPr>
              <a:t>Fremme et økosystem for forsyningsdata</a:t>
            </a:r>
          </a:p>
        </p:txBody>
      </p:sp>
      <p:sp>
        <p:nvSpPr>
          <p:cNvPr id="7" name="Afrundet rektangel 6"/>
          <p:cNvSpPr/>
          <p:nvPr/>
        </p:nvSpPr>
        <p:spPr>
          <a:xfrm>
            <a:off x="482600" y="2093075"/>
            <a:ext cx="8974667" cy="1811866"/>
          </a:xfrm>
          <a:prstGeom prst="roundRect">
            <a:avLst/>
          </a:prstGeom>
          <a:solidFill>
            <a:srgbClr val="4FBC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b="1" dirty="0">
              <a:solidFill>
                <a:schemeClr val="tx1"/>
              </a:solidFill>
            </a:endParaRPr>
          </a:p>
          <a:p>
            <a:r>
              <a:rPr lang="da-DK" b="1" dirty="0">
                <a:solidFill>
                  <a:schemeClr val="tx1"/>
                </a:solidFill>
              </a:rPr>
              <a:t>Tværgående målsætninger</a:t>
            </a:r>
          </a:p>
          <a:p>
            <a:pPr marL="457200" indent="-457200">
              <a:buFont typeface="+mj-lt"/>
              <a:buAutoNum type="arabicPeriod" startAt="2"/>
            </a:pPr>
            <a:r>
              <a:rPr lang="da-DK" sz="1800" dirty="0">
                <a:solidFill>
                  <a:schemeClr val="tx1"/>
                </a:solidFill>
                <a:latin typeface="Arial" panose="020B0604020202020204" pitchFamily="34" charset="0"/>
                <a:cs typeface="Arial" panose="020B0604020202020204" pitchFamily="34" charset="0"/>
              </a:rPr>
              <a:t>Ensretning af data og digitalisering i forsyningssektoren</a:t>
            </a:r>
          </a:p>
          <a:p>
            <a:pPr marL="457200" indent="-457200">
              <a:buFont typeface="+mj-lt"/>
              <a:buAutoNum type="arabicPeriod" startAt="2"/>
            </a:pPr>
            <a:r>
              <a:rPr lang="da-DK" sz="1800" dirty="0">
                <a:solidFill>
                  <a:schemeClr val="tx1"/>
                </a:solidFill>
                <a:latin typeface="Arial" panose="020B0604020202020204" pitchFamily="34" charset="0"/>
                <a:cs typeface="Arial" panose="020B0604020202020204" pitchFamily="34" charset="0"/>
              </a:rPr>
              <a:t>Klare rettigheder og forpligtelser for udlevering og deling af forsyningsdata</a:t>
            </a:r>
          </a:p>
          <a:p>
            <a:pPr marL="457200" indent="-457200">
              <a:buFont typeface="+mj-lt"/>
              <a:buAutoNum type="arabicPeriod" startAt="2"/>
            </a:pPr>
            <a:r>
              <a:rPr lang="da-DK" sz="1800" dirty="0">
                <a:solidFill>
                  <a:schemeClr val="tx1"/>
                </a:solidFill>
                <a:latin typeface="Arial" panose="020B0604020202020204" pitchFamily="34" charset="0"/>
                <a:cs typeface="Arial" panose="020B0604020202020204" pitchFamily="34" charset="0"/>
              </a:rPr>
              <a:t>Mere effektiv drift i forsyningssektorerne med data og digitalisering</a:t>
            </a:r>
          </a:p>
          <a:p>
            <a:pPr marL="457200" indent="-457200">
              <a:buFont typeface="+mj-lt"/>
              <a:buAutoNum type="arabicPeriod" startAt="2"/>
            </a:pPr>
            <a:r>
              <a:rPr lang="da-DK" sz="1800" dirty="0">
                <a:solidFill>
                  <a:schemeClr val="tx1"/>
                </a:solidFill>
                <a:latin typeface="Arial" panose="020B0604020202020204" pitchFamily="34" charset="0"/>
                <a:cs typeface="Arial" panose="020B0604020202020204" pitchFamily="34" charset="0"/>
              </a:rPr>
              <a:t>Mere effektivt og fleksibelt energisystem med data og digitalisering</a:t>
            </a:r>
          </a:p>
          <a:p>
            <a:pPr marL="457200" indent="-457200" algn="ctr">
              <a:buFont typeface="+mj-lt"/>
              <a:buAutoNum type="arabicPeriod" startAt="2"/>
            </a:pPr>
            <a:endParaRPr lang="da-DK" dirty="0"/>
          </a:p>
        </p:txBody>
      </p:sp>
      <p:sp>
        <p:nvSpPr>
          <p:cNvPr id="11" name="Afrundet rektangel 10"/>
          <p:cNvSpPr/>
          <p:nvPr/>
        </p:nvSpPr>
        <p:spPr>
          <a:xfrm>
            <a:off x="483689" y="4127044"/>
            <a:ext cx="8974667" cy="1841955"/>
          </a:xfrm>
          <a:prstGeom prst="roundRect">
            <a:avLst/>
          </a:prstGeom>
          <a:solidFill>
            <a:srgbClr val="96D7DA"/>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b="1" dirty="0">
              <a:solidFill>
                <a:schemeClr val="tx1"/>
              </a:solidFill>
            </a:endParaRPr>
          </a:p>
          <a:p>
            <a:r>
              <a:rPr lang="da-DK" b="1" dirty="0">
                <a:solidFill>
                  <a:schemeClr val="tx1"/>
                </a:solidFill>
              </a:rPr>
              <a:t>Specifikke målsætninger</a:t>
            </a:r>
          </a:p>
          <a:p>
            <a:pPr marL="457200" indent="-457200">
              <a:buFont typeface="+mj-lt"/>
              <a:buAutoNum type="arabicPeriod" startAt="6"/>
            </a:pPr>
            <a:r>
              <a:rPr lang="da-DK" sz="1800" dirty="0">
                <a:solidFill>
                  <a:schemeClr val="tx1"/>
                </a:solidFill>
              </a:rPr>
              <a:t>Ensartet adgang til forbrugsdata om vand og fjernvarme fra forsyningsselskaber</a:t>
            </a:r>
          </a:p>
          <a:p>
            <a:pPr marL="457200" indent="-457200">
              <a:buFont typeface="+mj-lt"/>
              <a:buAutoNum type="arabicPeriod" startAt="6"/>
            </a:pPr>
            <a:r>
              <a:rPr lang="da-DK" sz="1800" dirty="0">
                <a:solidFill>
                  <a:schemeClr val="tx1"/>
                </a:solidFill>
              </a:rPr>
              <a:t>Borgere og virksomheder skal have nem adgang til data direkte fra egne målere</a:t>
            </a:r>
          </a:p>
          <a:p>
            <a:pPr marL="457200" indent="-457200">
              <a:buFont typeface="+mj-lt"/>
              <a:buAutoNum type="arabicPeriod" startAt="6"/>
            </a:pPr>
            <a:r>
              <a:rPr lang="da-DK" sz="1800" dirty="0">
                <a:solidFill>
                  <a:schemeClr val="tx1"/>
                </a:solidFill>
              </a:rPr>
              <a:t>Frisættelse (offentliggørelse) af elforsyningsdata</a:t>
            </a:r>
          </a:p>
          <a:p>
            <a:pPr marL="457200" indent="-457200">
              <a:buFont typeface="+mj-lt"/>
              <a:buAutoNum type="arabicPeriod" startAt="6"/>
            </a:pPr>
            <a:r>
              <a:rPr lang="da-DK" sz="1800" dirty="0">
                <a:solidFill>
                  <a:schemeClr val="tx1"/>
                </a:solidFill>
              </a:rPr>
              <a:t>Dataunderstøttelse af tovejsladning (V2G) som en del </a:t>
            </a:r>
            <a:r>
              <a:rPr lang="da-DK" sz="1800">
                <a:solidFill>
                  <a:schemeClr val="tx1"/>
                </a:solidFill>
              </a:rPr>
              <a:t>af fremtidens </a:t>
            </a:r>
            <a:r>
              <a:rPr lang="da-DK" sz="1800" dirty="0" err="1">
                <a:solidFill>
                  <a:schemeClr val="tx1"/>
                </a:solidFill>
              </a:rPr>
              <a:t>elsystem</a:t>
            </a:r>
            <a:endParaRPr lang="da-DK" sz="1800" dirty="0">
              <a:solidFill>
                <a:schemeClr val="tx1"/>
              </a:solidFill>
            </a:endParaRPr>
          </a:p>
          <a:p>
            <a:pPr marL="457200" indent="-457200" algn="ctr">
              <a:buFont typeface="+mj-lt"/>
              <a:buAutoNum type="arabicPeriod" startAt="6"/>
            </a:pPr>
            <a:endParaRPr lang="da-DK" dirty="0"/>
          </a:p>
        </p:txBody>
      </p:sp>
    </p:spTree>
    <p:extLst>
      <p:ext uri="{BB962C8B-B14F-4D97-AF65-F5344CB8AC3E}">
        <p14:creationId xmlns:p14="http://schemas.microsoft.com/office/powerpoint/2010/main" val="61607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377048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60"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dirty="0"/>
              <a:t>Proces for målsætningerne</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graphicFrame>
        <p:nvGraphicFramePr>
          <p:cNvPr id="9" name="Diagram 8"/>
          <p:cNvGraphicFramePr/>
          <p:nvPr>
            <p:extLst>
              <p:ext uri="{D42A27DB-BD31-4B8C-83A1-F6EECF244321}">
                <p14:modId xmlns:p14="http://schemas.microsoft.com/office/powerpoint/2010/main" val="1146114441"/>
              </p:ext>
            </p:extLst>
          </p:nvPr>
        </p:nvGraphicFramePr>
        <p:xfrm>
          <a:off x="266331" y="159798"/>
          <a:ext cx="11532092" cy="63885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7164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872855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05"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b="1" dirty="0"/>
              <a:t>Hvordan opfyldes målsætningerne?</a:t>
            </a:r>
          </a:p>
        </p:txBody>
      </p:sp>
      <p:sp>
        <p:nvSpPr>
          <p:cNvPr id="3" name="Pladsholder til tekst 2"/>
          <p:cNvSpPr>
            <a:spLocks noGrp="1"/>
          </p:cNvSpPr>
          <p:nvPr>
            <p:ph type="body" sz="quarter" idx="21"/>
          </p:nvPr>
        </p:nvSpPr>
        <p:spPr>
          <a:xfrm>
            <a:off x="559293" y="1584672"/>
            <a:ext cx="10870707" cy="4292600"/>
          </a:xfrm>
        </p:spPr>
        <p:txBody>
          <a:bodyPr>
            <a:noAutofit/>
          </a:bodyPr>
          <a:lstStyle/>
          <a:p>
            <a:pPr marL="0" indent="0">
              <a:buNone/>
            </a:pPr>
            <a:r>
              <a:rPr lang="da-DK" sz="2300" dirty="0"/>
              <a:t>Det vil være de underliggende fora i partnerskabets rolle at komme med konkrete forslag til, hvordan målsætningerne skal opfyldes (Dataudviklingsgrupper og Tværgående Arkitektur og Udvikling). Det kan fx ske ved, at:</a:t>
            </a:r>
          </a:p>
          <a:p>
            <a:pPr lvl="0">
              <a:buFont typeface="Wingdings" panose="05000000000000000000" pitchFamily="2" charset="2"/>
              <a:buChar char="Ø"/>
            </a:pPr>
            <a:r>
              <a:rPr lang="da-DK" sz="2300" dirty="0"/>
              <a:t>Udarbejde konkrete og implementeringsklare anbefalinger til regeringen, herunder fx vedr. incitament- og/eller reguleringsbaserede tiltag</a:t>
            </a:r>
          </a:p>
          <a:p>
            <a:pPr lvl="0">
              <a:buFont typeface="Wingdings" panose="05000000000000000000" pitchFamily="2" charset="2"/>
              <a:buChar char="Ø"/>
            </a:pPr>
            <a:r>
              <a:rPr lang="da-DK" sz="2300" dirty="0"/>
              <a:t>Udarbejde frivillige branchestandarder og anbefalinger fx datamodeller</a:t>
            </a:r>
          </a:p>
          <a:p>
            <a:pPr lvl="0">
              <a:buFont typeface="Wingdings" panose="05000000000000000000" pitchFamily="2" charset="2"/>
              <a:buChar char="Ø"/>
            </a:pPr>
            <a:r>
              <a:rPr lang="da-DK" sz="2300" dirty="0" err="1"/>
              <a:t>Facilitere</a:t>
            </a:r>
            <a:r>
              <a:rPr lang="da-DK" sz="2300" dirty="0"/>
              <a:t> og gennemføre konkrete test- og anvenderprojekter.</a:t>
            </a:r>
          </a:p>
          <a:p>
            <a:pPr marL="0" indent="0">
              <a:buNone/>
            </a:pPr>
            <a:endParaRPr lang="da-DK" sz="2300" dirty="0"/>
          </a:p>
          <a:p>
            <a:pPr marL="0" indent="0">
              <a:buNone/>
            </a:pPr>
            <a:r>
              <a:rPr lang="da-DK" sz="2300" dirty="0"/>
              <a:t>Bemærk, at alle endelige produkter skal godkendes af Forum for Forsyningsdata og at den til enhver tid siddende regering ikke er forpligtet til at følge anbefalingerne.</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Tree>
    <p:extLst>
      <p:ext uri="{BB962C8B-B14F-4D97-AF65-F5344CB8AC3E}">
        <p14:creationId xmlns:p14="http://schemas.microsoft.com/office/powerpoint/2010/main" val="194141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99125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83"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b="1" dirty="0"/>
              <a:t>Hvordan udøver FFD sit mandat?</a:t>
            </a:r>
          </a:p>
        </p:txBody>
      </p:sp>
      <p:sp>
        <p:nvSpPr>
          <p:cNvPr id="3" name="Pladsholder til tekst 2"/>
          <p:cNvSpPr>
            <a:spLocks noGrp="1"/>
          </p:cNvSpPr>
          <p:nvPr>
            <p:ph type="body" sz="quarter" idx="21"/>
          </p:nvPr>
        </p:nvSpPr>
        <p:spPr>
          <a:xfrm>
            <a:off x="559293" y="1584672"/>
            <a:ext cx="10870707" cy="4292600"/>
          </a:xfrm>
        </p:spPr>
        <p:txBody>
          <a:bodyPr>
            <a:noAutofit/>
          </a:bodyPr>
          <a:lstStyle/>
          <a:p>
            <a:pPr marL="0" indent="0">
              <a:buNone/>
            </a:pPr>
            <a:r>
              <a:rPr lang="da-DK" sz="2200" dirty="0"/>
              <a:t>FFD sætter retning for partnerskabet ved at vedtage overordnede målsætninger og principper og løbende at genbesøge disse. På baggrund af målsætninger og principper udarbejder de enkelte Dataudviklingsgrupper (</a:t>
            </a:r>
            <a:r>
              <a:rPr lang="da-DK" sz="2200" dirty="0" err="1"/>
              <a:t>DUG’er</a:t>
            </a:r>
            <a:r>
              <a:rPr lang="da-DK" sz="2200" dirty="0"/>
              <a:t>) et arbejdsprogram. </a:t>
            </a:r>
          </a:p>
          <a:p>
            <a:pPr marL="0" indent="0">
              <a:buNone/>
            </a:pPr>
            <a:r>
              <a:rPr lang="da-DK" sz="2200" dirty="0"/>
              <a:t>FFD sikrer fremdrift i partnerskabet ved løbende at forholde sig til </a:t>
            </a:r>
            <a:r>
              <a:rPr lang="da-DK" sz="2200" dirty="0" err="1"/>
              <a:t>DUG’er</a:t>
            </a:r>
            <a:r>
              <a:rPr lang="da-DK" sz="2200" dirty="0"/>
              <a:t> og </a:t>
            </a:r>
            <a:r>
              <a:rPr lang="da-DK" sz="2200" dirty="0" err="1"/>
              <a:t>TAUs</a:t>
            </a:r>
            <a:r>
              <a:rPr lang="da-DK" sz="2200" dirty="0"/>
              <a:t> arbejdsprogram. For at sikre en smidig proces skal FFD dog ikke godkende disse. Det betyder, at </a:t>
            </a:r>
            <a:r>
              <a:rPr lang="da-DK" sz="2200" dirty="0" err="1"/>
              <a:t>DUG’er</a:t>
            </a:r>
            <a:r>
              <a:rPr lang="da-DK" sz="2200" dirty="0"/>
              <a:t> og TAU kan igangsætte de leverancer, disse fora finder nødvendige for at understøtte partnerskabets overordnede målsætninger, uden godkendelse fra FFD.</a:t>
            </a:r>
          </a:p>
          <a:p>
            <a:pPr marL="0" indent="0">
              <a:buNone/>
            </a:pPr>
            <a:r>
              <a:rPr lang="da-DK" sz="2200" dirty="0"/>
              <a:t>Repræsentanterne for Energistyrelsen og Styrelsen for Dataforsyning og Infrastruktur i FFD har et overordnet ansvar for løbende at sikre, at </a:t>
            </a:r>
            <a:r>
              <a:rPr lang="da-DK" sz="2200" dirty="0" err="1"/>
              <a:t>DUG’erne</a:t>
            </a:r>
            <a:r>
              <a:rPr lang="da-DK" sz="2200" dirty="0"/>
              <a:t> og TAU ikke arbejder i en retning, der ikke er i overensstemmelse med de overordnede målsætninger vedtaget af FFD.</a:t>
            </a:r>
          </a:p>
          <a:p>
            <a:pPr marL="0" indent="0">
              <a:buNone/>
            </a:pPr>
            <a:r>
              <a:rPr lang="da-DK" sz="2300" dirty="0"/>
              <a:t>.</a:t>
            </a:r>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Tree>
    <p:extLst>
      <p:ext uri="{BB962C8B-B14F-4D97-AF65-F5344CB8AC3E}">
        <p14:creationId xmlns:p14="http://schemas.microsoft.com/office/powerpoint/2010/main" val="33314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81"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6334" y="274639"/>
            <a:ext cx="11084804" cy="667843"/>
          </a:xfrm>
        </p:spPr>
        <p:txBody>
          <a:bodyPr vert="horz">
            <a:noAutofit/>
          </a:bodyPr>
          <a:lstStyle/>
          <a:p>
            <a:r>
              <a:rPr lang="da-DK" sz="3200" dirty="0">
                <a:latin typeface="Arial" panose="020B0604020202020204" pitchFamily="34" charset="0"/>
                <a:cs typeface="Arial" panose="020B0604020202020204" pitchFamily="34" charset="0"/>
              </a:rPr>
              <a:t>Målsætning 1 – Fremme et økosystem for forsyningsdata</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600" b="1" dirty="0"/>
              <a:t>Målsætning</a:t>
            </a:r>
            <a:endParaRPr lang="da-DK" sz="1600" dirty="0"/>
          </a:p>
          <a:p>
            <a:pPr marL="0" indent="0">
              <a:buNone/>
            </a:pPr>
            <a:r>
              <a:rPr lang="da-DK" sz="1600" dirty="0"/>
              <a:t>Forsyningsdigitaliseringsprogrammet skal fremme et økosystem, hvor forsyningsdata deles nemt og sikkert baseret på fælles spilleregler, standarder og teknologiske byggeklodser.</a:t>
            </a:r>
          </a:p>
          <a:p>
            <a:pPr marL="0" indent="0">
              <a:buNone/>
            </a:pPr>
            <a:r>
              <a:rPr lang="da-DK" sz="1600" dirty="0"/>
              <a:t>Et økosystem for forsyningsdata omfatter datafundament, datasammenhæng og dataanvendelse (se figur på slide 3).</a:t>
            </a:r>
          </a:p>
          <a:p>
            <a:pPr marL="0" indent="0">
              <a:buNone/>
            </a:pPr>
            <a:r>
              <a:rPr lang="da-DK" sz="1600" dirty="0"/>
              <a:t>Et veludviklet økosystem for forsyningsdata er centralt for et grønt, sammenhængende og effektivt energisystem, baseret på innovative forretningsmodeller.  </a:t>
            </a:r>
          </a:p>
          <a:p>
            <a:pPr marL="0" indent="0">
              <a:buNone/>
            </a:pPr>
            <a:endParaRPr lang="da-DK" sz="1600" dirty="0"/>
          </a:p>
          <a:p>
            <a:pPr marL="0" indent="0">
              <a:buNone/>
            </a:pPr>
            <a:endParaRPr lang="da-DK" sz="1600" dirty="0"/>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endParaRPr lang="da-DK" sz="1800" dirty="0"/>
          </a:p>
          <a:p>
            <a:r>
              <a:rPr lang="da-DK" sz="1800" dirty="0"/>
              <a:t>Fremme af et dataøkosystem for forsyningssektoren kræver dialog mellem dataanvendere, dataforvaltere, borgere, virksomheder, myndigheder, m.fl.</a:t>
            </a:r>
            <a:r>
              <a:rPr lang="da-DK" sz="1200" dirty="0"/>
              <a:t> </a:t>
            </a:r>
          </a:p>
          <a:p>
            <a:r>
              <a:rPr lang="da-DK" sz="1800" dirty="0"/>
              <a:t>Etablering af partnerskabet under FDP er næste skridt mod at realisere denne målsætning.</a:t>
            </a:r>
          </a:p>
          <a:p>
            <a:r>
              <a:rPr lang="da-DK" sz="1800" dirty="0"/>
              <a:t>Øvrige målsætninger for FDP bør fremme dette overordnede mål.</a:t>
            </a:r>
          </a:p>
          <a:p>
            <a:endParaRPr lang="da-DK" sz="1200" dirty="0"/>
          </a:p>
          <a:p>
            <a:endParaRPr lang="da-DK" sz="1800" dirty="0"/>
          </a:p>
        </p:txBody>
      </p:sp>
      <p:sp>
        <p:nvSpPr>
          <p:cNvPr id="5" name="Pladsholder til dato 4"/>
          <p:cNvSpPr>
            <a:spLocks noGrp="1"/>
          </p:cNvSpPr>
          <p:nvPr>
            <p:ph type="dt" sz="half" idx="13"/>
          </p:nvPr>
        </p:nvSpPr>
        <p:spPr/>
        <p:txBody>
          <a:bodyPr/>
          <a:lstStyle/>
          <a:p>
            <a:fld id="{8495CB62-E429-41F0-9251-2082699143B5}" type="datetime2">
              <a:rPr lang="da-DK" smtClean="0"/>
              <a:pPr/>
              <a:t>12. august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463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ergistyrelsens PowerPoint skabelon DK">
  <a:themeElements>
    <a:clrScheme name="Energistyrelsens farver">
      <a:dk1>
        <a:srgbClr val="000000"/>
      </a:dk1>
      <a:lt1>
        <a:sysClr val="window" lastClr="FFFFFF"/>
      </a:lt1>
      <a:dk2>
        <a:srgbClr val="004B53"/>
      </a:dk2>
      <a:lt2>
        <a:srgbClr val="F3F3EF"/>
      </a:lt2>
      <a:accent1>
        <a:srgbClr val="0097A7"/>
      </a:accent1>
      <a:accent2>
        <a:srgbClr val="9EDADD"/>
      </a:accent2>
      <a:accent3>
        <a:srgbClr val="0F7883"/>
      </a:accent3>
      <a:accent4>
        <a:srgbClr val="F47D2A"/>
      </a:accent4>
      <a:accent5>
        <a:srgbClr val="A31E22"/>
      </a:accent5>
      <a:accent6>
        <a:srgbClr val="004B53"/>
      </a:accent6>
      <a:hlink>
        <a:srgbClr val="4BB3C4"/>
      </a:hlink>
      <a:folHlink>
        <a:srgbClr val="4BB3C4"/>
      </a:folHlink>
    </a:clrScheme>
    <a:fontScheme name="Energistyrelsen">
      <a:majorFont>
        <a:latin typeface="Roboto Condensed Light"/>
        <a:ea typeface=""/>
        <a:cs typeface=""/>
      </a:majorFont>
      <a:minorFont>
        <a:latin typeface="Roboto"/>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æsentation1" id="{D7F90734-D415-4B44-8115-F6C38B5ED039}" vid="{B0A4A55D-8844-45E6-9321-7F5C52D9DB9E}"/>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c3f87faadd8449cd9a9614683a56c69d</Template>
  <TotalTime>5438</TotalTime>
  <Words>2140</Words>
  <Application>Microsoft Office PowerPoint</Application>
  <PresentationFormat>Widescreen</PresentationFormat>
  <Paragraphs>176</Paragraphs>
  <Slides>18</Slides>
  <Notes>0</Notes>
  <HiddenSlides>0</HiddenSlides>
  <MMClips>0</MMClips>
  <ScaleCrop>false</ScaleCrop>
  <HeadingPairs>
    <vt:vector size="8" baseType="variant">
      <vt:variant>
        <vt:lpstr>Benyttede skrifttyper</vt:lpstr>
      </vt:variant>
      <vt:variant>
        <vt:i4>9</vt:i4>
      </vt:variant>
      <vt:variant>
        <vt:lpstr>Tema</vt:lpstr>
      </vt:variant>
      <vt:variant>
        <vt:i4>1</vt:i4>
      </vt:variant>
      <vt:variant>
        <vt:lpstr>Integrerede OLE-servere</vt:lpstr>
      </vt:variant>
      <vt:variant>
        <vt:i4>1</vt:i4>
      </vt:variant>
      <vt:variant>
        <vt:lpstr>Slidetitler</vt:lpstr>
      </vt:variant>
      <vt:variant>
        <vt:i4>18</vt:i4>
      </vt:variant>
    </vt:vector>
  </HeadingPairs>
  <TitlesOfParts>
    <vt:vector size="29" baseType="lpstr">
      <vt:lpstr>Roboto Condensed</vt:lpstr>
      <vt:lpstr>Arial</vt:lpstr>
      <vt:lpstr>Calibri</vt:lpstr>
      <vt:lpstr>Courier New</vt:lpstr>
      <vt:lpstr>Segoe UI Semilight</vt:lpstr>
      <vt:lpstr>Roboto Condensed Light</vt:lpstr>
      <vt:lpstr>Times New Roman</vt:lpstr>
      <vt:lpstr>Roboto</vt:lpstr>
      <vt:lpstr>Wingdings</vt:lpstr>
      <vt:lpstr>Energistyrelsens PowerPoint skabelon DK</vt:lpstr>
      <vt:lpstr>think-cell Slide</vt:lpstr>
      <vt:lpstr>PowerPoint-præsentation</vt:lpstr>
      <vt:lpstr>Digitaliseringsstrategien</vt:lpstr>
      <vt:lpstr>Formål</vt:lpstr>
      <vt:lpstr>Grundprincipper</vt:lpstr>
      <vt:lpstr>Forum for Forsyningsdatas (FFD) målsætninger</vt:lpstr>
      <vt:lpstr>Proces for målsætningerne</vt:lpstr>
      <vt:lpstr>Hvordan opfyldes målsætningerne?</vt:lpstr>
      <vt:lpstr>Hvordan udøver FFD sit mandat?</vt:lpstr>
      <vt:lpstr>Målsætning 1 – Fremme et økosystem for forsyningsdata</vt:lpstr>
      <vt:lpstr>Målsætning 2 – Ensretning af data og digitalisering i forsyningssektorerne</vt:lpstr>
      <vt:lpstr>Målsætning 3 – Klare rettigheder og forpligtigelser for udlevering og deling af forsyningsdata</vt:lpstr>
      <vt:lpstr>Målsætning 4 – Mere effektiv drift i forsyningssektorerne med data og digitalisering</vt:lpstr>
      <vt:lpstr>Målsætning 5 – Mere effektivt og fleksibelt energisystem med data og digitalisering</vt:lpstr>
      <vt:lpstr>Målsætning 6 – Ensartet adgang til forbrugsdata om vand og fjernvarme fra forsyningsselskaber</vt:lpstr>
      <vt:lpstr>Målsætning 7 – Borgere og virksomheder skal have nemmere adgang til data direkte fra egne målere</vt:lpstr>
      <vt:lpstr>Målsætning 8 – Frisættelse (offentliggørelse) af elforsyningsdata</vt:lpstr>
      <vt:lpstr>Målsætning 9 – Dataunderstøttelse af tovejsladning (V2G) som en del af fremtidens el-system</vt:lpstr>
      <vt:lpstr>Vedr. scope for FDP</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Niels Andreas Nepper-Christensen</dc:creator>
  <cp:lastModifiedBy>Helle Kirkedal</cp:lastModifiedBy>
  <cp:revision>317</cp:revision>
  <cp:lastPrinted>2024-05-01T10:03:23Z</cp:lastPrinted>
  <dcterms:created xsi:type="dcterms:W3CDTF">2024-03-17T20:25:36Z</dcterms:created>
  <dcterms:modified xsi:type="dcterms:W3CDTF">2024-08-12T07:31:34Z</dcterms:modified>
</cp:coreProperties>
</file>